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01"/>
  </p:notesMasterIdLst>
  <p:sldIdLst>
    <p:sldId id="257" r:id="rId2"/>
    <p:sldId id="260" r:id="rId3"/>
    <p:sldId id="261" r:id="rId4"/>
    <p:sldId id="262" r:id="rId5"/>
    <p:sldId id="304" r:id="rId6"/>
    <p:sldId id="305" r:id="rId7"/>
    <p:sldId id="306" r:id="rId8"/>
    <p:sldId id="307" r:id="rId9"/>
    <p:sldId id="308" r:id="rId10"/>
    <p:sldId id="309" r:id="rId11"/>
    <p:sldId id="310" r:id="rId12"/>
    <p:sldId id="311" r:id="rId13"/>
    <p:sldId id="266" r:id="rId14"/>
    <p:sldId id="312" r:id="rId15"/>
    <p:sldId id="313" r:id="rId16"/>
    <p:sldId id="267" r:id="rId17"/>
    <p:sldId id="314" r:id="rId18"/>
    <p:sldId id="315" r:id="rId19"/>
    <p:sldId id="268" r:id="rId20"/>
    <p:sldId id="316" r:id="rId21"/>
    <p:sldId id="317" r:id="rId22"/>
    <p:sldId id="269" r:id="rId23"/>
    <p:sldId id="318" r:id="rId24"/>
    <p:sldId id="319" r:id="rId25"/>
    <p:sldId id="320" r:id="rId26"/>
    <p:sldId id="270" r:id="rId27"/>
    <p:sldId id="271" r:id="rId28"/>
    <p:sldId id="334" r:id="rId29"/>
    <p:sldId id="323" r:id="rId30"/>
    <p:sldId id="324" r:id="rId31"/>
    <p:sldId id="272" r:id="rId32"/>
    <p:sldId id="273" r:id="rId33"/>
    <p:sldId id="321" r:id="rId34"/>
    <p:sldId id="322" r:id="rId35"/>
    <p:sldId id="327" r:id="rId36"/>
    <p:sldId id="328" r:id="rId37"/>
    <p:sldId id="329" r:id="rId38"/>
    <p:sldId id="274" r:id="rId39"/>
    <p:sldId id="335" r:id="rId40"/>
    <p:sldId id="275" r:id="rId41"/>
    <p:sldId id="330" r:id="rId42"/>
    <p:sldId id="331" r:id="rId43"/>
    <p:sldId id="332" r:id="rId44"/>
    <p:sldId id="333" r:id="rId45"/>
    <p:sldId id="336" r:id="rId46"/>
    <p:sldId id="337" r:id="rId47"/>
    <p:sldId id="340" r:id="rId48"/>
    <p:sldId id="341" r:id="rId49"/>
    <p:sldId id="342" r:id="rId50"/>
    <p:sldId id="348" r:id="rId51"/>
    <p:sldId id="349" r:id="rId52"/>
    <p:sldId id="277" r:id="rId53"/>
    <p:sldId id="278" r:id="rId54"/>
    <p:sldId id="279" r:id="rId55"/>
    <p:sldId id="339" r:id="rId56"/>
    <p:sldId id="338" r:id="rId57"/>
    <p:sldId id="343" r:id="rId58"/>
    <p:sldId id="276" r:id="rId59"/>
    <p:sldId id="283" r:id="rId60"/>
    <p:sldId id="284" r:id="rId61"/>
    <p:sldId id="344" r:id="rId62"/>
    <p:sldId id="345" r:id="rId63"/>
    <p:sldId id="286" r:id="rId64"/>
    <p:sldId id="346" r:id="rId65"/>
    <p:sldId id="347" r:id="rId66"/>
    <p:sldId id="350" r:id="rId67"/>
    <p:sldId id="351" r:id="rId68"/>
    <p:sldId id="352" r:id="rId69"/>
    <p:sldId id="354" r:id="rId70"/>
    <p:sldId id="353" r:id="rId71"/>
    <p:sldId id="355" r:id="rId72"/>
    <p:sldId id="356" r:id="rId73"/>
    <p:sldId id="369" r:id="rId74"/>
    <p:sldId id="371" r:id="rId75"/>
    <p:sldId id="370" r:id="rId76"/>
    <p:sldId id="287" r:id="rId77"/>
    <p:sldId id="361" r:id="rId78"/>
    <p:sldId id="288" r:id="rId79"/>
    <p:sldId id="289" r:id="rId80"/>
    <p:sldId id="357" r:id="rId81"/>
    <p:sldId id="358" r:id="rId82"/>
    <p:sldId id="290" r:id="rId83"/>
    <p:sldId id="291" r:id="rId84"/>
    <p:sldId id="292" r:id="rId85"/>
    <p:sldId id="293" r:id="rId86"/>
    <p:sldId id="294" r:id="rId87"/>
    <p:sldId id="295" r:id="rId88"/>
    <p:sldId id="359" r:id="rId89"/>
    <p:sldId id="360" r:id="rId90"/>
    <p:sldId id="362" r:id="rId91"/>
    <p:sldId id="363" r:id="rId92"/>
    <p:sldId id="364" r:id="rId93"/>
    <p:sldId id="365" r:id="rId94"/>
    <p:sldId id="366" r:id="rId95"/>
    <p:sldId id="367" r:id="rId96"/>
    <p:sldId id="300" r:id="rId97"/>
    <p:sldId id="368" r:id="rId98"/>
    <p:sldId id="301" r:id="rId99"/>
    <p:sldId id="302" r:id="rId100"/>
  </p:sldIdLst>
  <p:sldSz cx="9144000" cy="6858000" type="screen4x3"/>
  <p:notesSz cx="6858000" cy="9144000"/>
  <p:defaultTextStyle>
    <a:defPPr>
      <a:defRPr lang="es-ES"/>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4660"/>
  </p:normalViewPr>
  <p:slideViewPr>
    <p:cSldViewPr>
      <p:cViewPr>
        <p:scale>
          <a:sx n="66" d="100"/>
          <a:sy n="66" d="100"/>
        </p:scale>
        <p:origin x="-1434"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pPr>
              <a:defRPr/>
            </a:pPr>
            <a:endParaRPr lang="es-ES"/>
          </a:p>
        </p:txBody>
      </p:sp>
      <p:sp>
        <p:nvSpPr>
          <p:cNvPr id="40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s-ES"/>
          </a:p>
        </p:txBody>
      </p:sp>
      <p:sp>
        <p:nvSpPr>
          <p:cNvPr id="104452"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noProof="0" smtClean="0"/>
              <a:t>Haga clic para modificar el estilo de texto del patrón</a:t>
            </a:r>
          </a:p>
          <a:p>
            <a:pPr lvl="1"/>
            <a:r>
              <a:rPr lang="es-ES" noProof="0" smtClean="0"/>
              <a:t>Segundo nivel</a:t>
            </a:r>
          </a:p>
          <a:p>
            <a:pPr lvl="2"/>
            <a:r>
              <a:rPr lang="es-ES" noProof="0" smtClean="0"/>
              <a:t>Tercer nivel</a:t>
            </a:r>
          </a:p>
          <a:p>
            <a:pPr lvl="3"/>
            <a:r>
              <a:rPr lang="es-ES" noProof="0" smtClean="0"/>
              <a:t>Cuarto nivel</a:t>
            </a:r>
          </a:p>
          <a:p>
            <a:pPr lvl="4"/>
            <a:r>
              <a:rPr lang="es-ES" noProof="0" smtClean="0"/>
              <a:t>Quinto nivel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pPr>
              <a:defRPr/>
            </a:pPr>
            <a:endParaRPr lang="es-E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8E3C07B5-68D2-4756-BC80-9D33A6DF6D83}" type="slidenum">
              <a:rPr lang="es-ES"/>
              <a:pPr>
                <a:defRPr/>
              </a:pPr>
              <a:t>‹Nº›</a:t>
            </a:fld>
            <a:endParaRPr lang="es-ES"/>
          </a:p>
        </p:txBody>
      </p:sp>
    </p:spTree>
    <p:extLst>
      <p:ext uri="{BB962C8B-B14F-4D97-AF65-F5344CB8AC3E}">
        <p14:creationId xmlns:p14="http://schemas.microsoft.com/office/powerpoint/2010/main" val="6905063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90E0089C-2C76-47DB-8875-19F07DCD5BEB}" type="slidenum">
              <a:rPr lang="es-ES" smtClean="0"/>
              <a:pPr eaLnBrk="1" hangingPunct="1"/>
              <a:t>1</a:t>
            </a:fld>
            <a:endParaRPr lang="es-ES" smtClean="0"/>
          </a:p>
        </p:txBody>
      </p:sp>
      <p:sp>
        <p:nvSpPr>
          <p:cNvPr id="105475" name="Rectangle 2"/>
          <p:cNvSpPr>
            <a:spLocks noRot="1" noChangeArrowheads="1" noTextEdit="1"/>
          </p:cNvSpPr>
          <p:nvPr>
            <p:ph type="sldImg"/>
          </p:nvPr>
        </p:nvSpPr>
        <p:spPr>
          <a:xfrm>
            <a:off x="1144588" y="685800"/>
            <a:ext cx="4572000" cy="3429000"/>
          </a:xfrm>
          <a:ln/>
        </p:spPr>
      </p:sp>
      <p:sp>
        <p:nvSpPr>
          <p:cNvPr id="105476"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8F671D11-33EB-484D-93CA-2F477B5CCC7D}" type="slidenum">
              <a:rPr lang="es-ES" smtClean="0"/>
              <a:pPr eaLnBrk="1" hangingPunct="1"/>
              <a:t>27</a:t>
            </a:fld>
            <a:endParaRPr lang="es-ES" smtClean="0"/>
          </a:p>
        </p:txBody>
      </p:sp>
      <p:sp>
        <p:nvSpPr>
          <p:cNvPr id="114691" name="Rectangle 2"/>
          <p:cNvSpPr>
            <a:spLocks noRot="1" noChangeArrowheads="1" noTextEdit="1"/>
          </p:cNvSpPr>
          <p:nvPr>
            <p:ph type="sldImg"/>
          </p:nvPr>
        </p:nvSpPr>
        <p:spPr>
          <a:xfrm>
            <a:off x="1144588" y="685800"/>
            <a:ext cx="4572000" cy="3429000"/>
          </a:xfrm>
          <a:ln/>
        </p:spPr>
      </p:sp>
      <p:sp>
        <p:nvSpPr>
          <p:cNvPr id="114692"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7F5230EA-796E-4D88-9C41-4BFDC7E0AEA4}" type="slidenum">
              <a:rPr lang="es-ES" smtClean="0"/>
              <a:pPr eaLnBrk="1" hangingPunct="1"/>
              <a:t>31</a:t>
            </a:fld>
            <a:endParaRPr lang="es-ES" smtClean="0"/>
          </a:p>
        </p:txBody>
      </p:sp>
      <p:sp>
        <p:nvSpPr>
          <p:cNvPr id="115715" name="Rectangle 2"/>
          <p:cNvSpPr>
            <a:spLocks noRot="1" noChangeArrowheads="1" noTextEdit="1"/>
          </p:cNvSpPr>
          <p:nvPr>
            <p:ph type="sldImg"/>
          </p:nvPr>
        </p:nvSpPr>
        <p:spPr>
          <a:xfrm>
            <a:off x="1144588" y="685800"/>
            <a:ext cx="4572000" cy="3429000"/>
          </a:xfrm>
          <a:ln/>
        </p:spPr>
      </p:sp>
      <p:sp>
        <p:nvSpPr>
          <p:cNvPr id="115716"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4CA5ABCD-F22A-4347-A4B5-E6463D92EDF1}" type="slidenum">
              <a:rPr lang="es-ES" smtClean="0"/>
              <a:pPr eaLnBrk="1" hangingPunct="1"/>
              <a:t>32</a:t>
            </a:fld>
            <a:endParaRPr lang="es-ES" smtClean="0"/>
          </a:p>
        </p:txBody>
      </p:sp>
      <p:sp>
        <p:nvSpPr>
          <p:cNvPr id="116739" name="Rectangle 2"/>
          <p:cNvSpPr>
            <a:spLocks noRot="1" noChangeArrowheads="1" noTextEdit="1"/>
          </p:cNvSpPr>
          <p:nvPr>
            <p:ph type="sldImg"/>
          </p:nvPr>
        </p:nvSpPr>
        <p:spPr>
          <a:xfrm>
            <a:off x="1144588" y="685800"/>
            <a:ext cx="4572000" cy="3429000"/>
          </a:xfrm>
          <a:ln/>
        </p:spPr>
      </p:sp>
      <p:sp>
        <p:nvSpPr>
          <p:cNvPr id="116740"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1C53CD4C-1FD9-449F-9616-9F68B9BB6B11}" type="slidenum">
              <a:rPr lang="es-ES" smtClean="0"/>
              <a:pPr eaLnBrk="1" hangingPunct="1"/>
              <a:t>38</a:t>
            </a:fld>
            <a:endParaRPr lang="es-ES" smtClean="0"/>
          </a:p>
        </p:txBody>
      </p:sp>
      <p:sp>
        <p:nvSpPr>
          <p:cNvPr id="117763" name="Rectangle 2"/>
          <p:cNvSpPr>
            <a:spLocks noRot="1" noChangeArrowheads="1" noTextEdit="1"/>
          </p:cNvSpPr>
          <p:nvPr>
            <p:ph type="sldImg"/>
          </p:nvPr>
        </p:nvSpPr>
        <p:spPr>
          <a:xfrm>
            <a:off x="1144588" y="685800"/>
            <a:ext cx="4572000" cy="3429000"/>
          </a:xfrm>
          <a:ln/>
        </p:spPr>
      </p:sp>
      <p:sp>
        <p:nvSpPr>
          <p:cNvPr id="117764"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A6D81D73-62B1-410F-9502-A46E13C40E79}" type="slidenum">
              <a:rPr lang="es-ES" smtClean="0"/>
              <a:pPr eaLnBrk="1" hangingPunct="1"/>
              <a:t>40</a:t>
            </a:fld>
            <a:endParaRPr lang="es-ES" smtClean="0"/>
          </a:p>
        </p:txBody>
      </p:sp>
      <p:sp>
        <p:nvSpPr>
          <p:cNvPr id="118787" name="Rectangle 2"/>
          <p:cNvSpPr>
            <a:spLocks noRot="1" noChangeArrowheads="1" noTextEdit="1"/>
          </p:cNvSpPr>
          <p:nvPr>
            <p:ph type="sldImg"/>
          </p:nvPr>
        </p:nvSpPr>
        <p:spPr>
          <a:xfrm>
            <a:off x="1144588" y="685800"/>
            <a:ext cx="4572000" cy="3429000"/>
          </a:xfrm>
          <a:ln/>
        </p:spPr>
      </p:sp>
      <p:sp>
        <p:nvSpPr>
          <p:cNvPr id="118788"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1E0BF451-71ED-4913-9E1F-BD3E9D3015DB}" type="slidenum">
              <a:rPr lang="es-ES" smtClean="0"/>
              <a:pPr eaLnBrk="1" hangingPunct="1"/>
              <a:t>45</a:t>
            </a:fld>
            <a:endParaRPr lang="es-ES" smtClean="0"/>
          </a:p>
        </p:txBody>
      </p:sp>
      <p:sp>
        <p:nvSpPr>
          <p:cNvPr id="119811" name="Rectangle 2"/>
          <p:cNvSpPr>
            <a:spLocks noRot="1" noChangeArrowheads="1" noTextEdit="1"/>
          </p:cNvSpPr>
          <p:nvPr>
            <p:ph type="sldImg"/>
          </p:nvPr>
        </p:nvSpPr>
        <p:spPr>
          <a:xfrm>
            <a:off x="1144588" y="685800"/>
            <a:ext cx="4572000" cy="3429000"/>
          </a:xfrm>
          <a:ln/>
        </p:spPr>
      </p:sp>
      <p:sp>
        <p:nvSpPr>
          <p:cNvPr id="119812"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AF18A7A4-DB1E-4606-87A7-59BFA20E5D82}" type="slidenum">
              <a:rPr lang="es-ES" smtClean="0"/>
              <a:pPr eaLnBrk="1" hangingPunct="1"/>
              <a:t>47</a:t>
            </a:fld>
            <a:endParaRPr lang="es-ES" smtClean="0"/>
          </a:p>
        </p:txBody>
      </p:sp>
      <p:sp>
        <p:nvSpPr>
          <p:cNvPr id="120835" name="Rectangle 2"/>
          <p:cNvSpPr>
            <a:spLocks noRot="1" noChangeArrowheads="1" noTextEdit="1"/>
          </p:cNvSpPr>
          <p:nvPr>
            <p:ph type="sldImg"/>
          </p:nvPr>
        </p:nvSpPr>
        <p:spPr>
          <a:xfrm>
            <a:off x="1144588" y="685800"/>
            <a:ext cx="4572000" cy="3429000"/>
          </a:xfrm>
          <a:ln/>
        </p:spPr>
      </p:sp>
      <p:sp>
        <p:nvSpPr>
          <p:cNvPr id="120836"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922D53F7-A32E-43E8-96E5-636CD977FF82}" type="slidenum">
              <a:rPr lang="es-ES" smtClean="0"/>
              <a:pPr eaLnBrk="1" hangingPunct="1"/>
              <a:t>52</a:t>
            </a:fld>
            <a:endParaRPr lang="es-ES" smtClean="0"/>
          </a:p>
        </p:txBody>
      </p:sp>
      <p:sp>
        <p:nvSpPr>
          <p:cNvPr id="121859" name="Rectangle 2"/>
          <p:cNvSpPr>
            <a:spLocks noRot="1" noChangeArrowheads="1" noTextEdit="1"/>
          </p:cNvSpPr>
          <p:nvPr>
            <p:ph type="sldImg"/>
          </p:nvPr>
        </p:nvSpPr>
        <p:spPr>
          <a:xfrm>
            <a:off x="1144588" y="685800"/>
            <a:ext cx="4572000" cy="3429000"/>
          </a:xfrm>
          <a:ln/>
        </p:spPr>
      </p:sp>
      <p:sp>
        <p:nvSpPr>
          <p:cNvPr id="121860"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6FA295B1-6B96-40EA-A416-1C9F1073CDA7}" type="slidenum">
              <a:rPr lang="es-ES" smtClean="0"/>
              <a:pPr eaLnBrk="1" hangingPunct="1"/>
              <a:t>53</a:t>
            </a:fld>
            <a:endParaRPr lang="es-ES" smtClean="0"/>
          </a:p>
        </p:txBody>
      </p:sp>
      <p:sp>
        <p:nvSpPr>
          <p:cNvPr id="122883" name="Rectangle 2"/>
          <p:cNvSpPr>
            <a:spLocks noRot="1" noChangeArrowheads="1" noTextEdit="1"/>
          </p:cNvSpPr>
          <p:nvPr>
            <p:ph type="sldImg"/>
          </p:nvPr>
        </p:nvSpPr>
        <p:spPr>
          <a:xfrm>
            <a:off x="1144588" y="685800"/>
            <a:ext cx="4572000" cy="3429000"/>
          </a:xfrm>
          <a:ln/>
        </p:spPr>
      </p:sp>
      <p:sp>
        <p:nvSpPr>
          <p:cNvPr id="122884"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0940F32C-7707-492D-8514-A4815BB2B4EF}" type="slidenum">
              <a:rPr lang="es-ES" smtClean="0"/>
              <a:pPr eaLnBrk="1" hangingPunct="1"/>
              <a:t>54</a:t>
            </a:fld>
            <a:endParaRPr lang="es-ES" smtClean="0"/>
          </a:p>
        </p:txBody>
      </p:sp>
      <p:sp>
        <p:nvSpPr>
          <p:cNvPr id="123907" name="Rectangle 2"/>
          <p:cNvSpPr>
            <a:spLocks noRot="1" noChangeArrowheads="1" noTextEdit="1"/>
          </p:cNvSpPr>
          <p:nvPr>
            <p:ph type="sldImg"/>
          </p:nvPr>
        </p:nvSpPr>
        <p:spPr>
          <a:xfrm>
            <a:off x="1144588" y="685800"/>
            <a:ext cx="4572000" cy="3429000"/>
          </a:xfrm>
          <a:ln/>
        </p:spPr>
      </p:sp>
      <p:sp>
        <p:nvSpPr>
          <p:cNvPr id="123908"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46848117-FAB0-4359-ADCF-F9E85EDF96CA}" type="slidenum">
              <a:rPr lang="es-ES" smtClean="0"/>
              <a:pPr eaLnBrk="1" hangingPunct="1"/>
              <a:t>2</a:t>
            </a:fld>
            <a:endParaRPr lang="es-ES" smtClean="0"/>
          </a:p>
        </p:txBody>
      </p:sp>
      <p:sp>
        <p:nvSpPr>
          <p:cNvPr id="106499" name="Rectangle 2"/>
          <p:cNvSpPr>
            <a:spLocks noRot="1" noChangeArrowheads="1" noTextEdit="1"/>
          </p:cNvSpPr>
          <p:nvPr>
            <p:ph type="sldImg"/>
          </p:nvPr>
        </p:nvSpPr>
        <p:spPr>
          <a:xfrm>
            <a:off x="1144588" y="685800"/>
            <a:ext cx="4572000" cy="3429000"/>
          </a:xfrm>
          <a:ln/>
        </p:spPr>
      </p:sp>
      <p:sp>
        <p:nvSpPr>
          <p:cNvPr id="106500"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27ADE535-6DE5-431F-9300-29CBE059ED43}" type="slidenum">
              <a:rPr lang="es-ES" smtClean="0"/>
              <a:pPr eaLnBrk="1" hangingPunct="1"/>
              <a:t>55</a:t>
            </a:fld>
            <a:endParaRPr lang="es-ES" smtClean="0"/>
          </a:p>
        </p:txBody>
      </p:sp>
      <p:sp>
        <p:nvSpPr>
          <p:cNvPr id="124931" name="Rectangle 2"/>
          <p:cNvSpPr>
            <a:spLocks noRot="1" noChangeArrowheads="1" noTextEdit="1"/>
          </p:cNvSpPr>
          <p:nvPr>
            <p:ph type="sldImg"/>
          </p:nvPr>
        </p:nvSpPr>
        <p:spPr>
          <a:xfrm>
            <a:off x="1144588" y="685800"/>
            <a:ext cx="4572000" cy="3429000"/>
          </a:xfrm>
          <a:ln/>
        </p:spPr>
      </p:sp>
      <p:sp>
        <p:nvSpPr>
          <p:cNvPr id="124932"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67586AAB-4E21-40C7-8548-1AEED04AAED5}" type="slidenum">
              <a:rPr lang="es-ES" smtClean="0"/>
              <a:pPr eaLnBrk="1" hangingPunct="1"/>
              <a:t>58</a:t>
            </a:fld>
            <a:endParaRPr lang="es-ES" smtClean="0"/>
          </a:p>
        </p:txBody>
      </p:sp>
      <p:sp>
        <p:nvSpPr>
          <p:cNvPr id="125955" name="Rectangle 2"/>
          <p:cNvSpPr>
            <a:spLocks noRot="1" noChangeArrowheads="1" noTextEdit="1"/>
          </p:cNvSpPr>
          <p:nvPr>
            <p:ph type="sldImg"/>
          </p:nvPr>
        </p:nvSpPr>
        <p:spPr>
          <a:xfrm>
            <a:off x="1144588" y="685800"/>
            <a:ext cx="4572000" cy="3429000"/>
          </a:xfrm>
          <a:ln/>
        </p:spPr>
      </p:sp>
      <p:sp>
        <p:nvSpPr>
          <p:cNvPr id="125956"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0C8D7657-52DB-4FD8-A2C7-230D20B8FA18}" type="slidenum">
              <a:rPr lang="es-ES" smtClean="0"/>
              <a:pPr eaLnBrk="1" hangingPunct="1"/>
              <a:t>59</a:t>
            </a:fld>
            <a:endParaRPr lang="es-ES" smtClean="0"/>
          </a:p>
        </p:txBody>
      </p:sp>
      <p:sp>
        <p:nvSpPr>
          <p:cNvPr id="126979" name="Rectangle 2"/>
          <p:cNvSpPr>
            <a:spLocks noRot="1" noChangeArrowheads="1" noTextEdit="1"/>
          </p:cNvSpPr>
          <p:nvPr>
            <p:ph type="sldImg"/>
          </p:nvPr>
        </p:nvSpPr>
        <p:spPr>
          <a:xfrm>
            <a:off x="1144588" y="685800"/>
            <a:ext cx="4572000" cy="3429000"/>
          </a:xfrm>
          <a:ln/>
        </p:spPr>
      </p:sp>
      <p:sp>
        <p:nvSpPr>
          <p:cNvPr id="126980"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E28500B7-3926-43F6-8F5D-4639436CAF08}" type="slidenum">
              <a:rPr lang="es-ES" smtClean="0"/>
              <a:pPr eaLnBrk="1" hangingPunct="1"/>
              <a:t>60</a:t>
            </a:fld>
            <a:endParaRPr lang="es-ES" smtClean="0"/>
          </a:p>
        </p:txBody>
      </p:sp>
      <p:sp>
        <p:nvSpPr>
          <p:cNvPr id="128003" name="Rectangle 2"/>
          <p:cNvSpPr>
            <a:spLocks noRot="1" noChangeArrowheads="1" noTextEdit="1"/>
          </p:cNvSpPr>
          <p:nvPr>
            <p:ph type="sldImg"/>
          </p:nvPr>
        </p:nvSpPr>
        <p:spPr>
          <a:xfrm>
            <a:off x="1144588" y="685800"/>
            <a:ext cx="4572000" cy="3429000"/>
          </a:xfrm>
          <a:ln/>
        </p:spPr>
      </p:sp>
      <p:sp>
        <p:nvSpPr>
          <p:cNvPr id="128004"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425806D2-4140-465E-9795-B9D785DF15A8}" type="slidenum">
              <a:rPr lang="es-ES" smtClean="0"/>
              <a:pPr eaLnBrk="1" hangingPunct="1"/>
              <a:t>63</a:t>
            </a:fld>
            <a:endParaRPr lang="es-ES" smtClean="0"/>
          </a:p>
        </p:txBody>
      </p:sp>
      <p:sp>
        <p:nvSpPr>
          <p:cNvPr id="129027" name="Rectangle 2"/>
          <p:cNvSpPr>
            <a:spLocks noRot="1" noChangeArrowheads="1" noTextEdit="1"/>
          </p:cNvSpPr>
          <p:nvPr>
            <p:ph type="sldImg"/>
          </p:nvPr>
        </p:nvSpPr>
        <p:spPr>
          <a:xfrm>
            <a:off x="1144588" y="685800"/>
            <a:ext cx="4572000" cy="3429000"/>
          </a:xfrm>
          <a:ln/>
        </p:spPr>
      </p:sp>
      <p:sp>
        <p:nvSpPr>
          <p:cNvPr id="129028"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D67183D0-4EA6-4951-9D7E-DF443DDA6C81}" type="slidenum">
              <a:rPr lang="es-ES" smtClean="0"/>
              <a:pPr eaLnBrk="1" hangingPunct="1"/>
              <a:t>76</a:t>
            </a:fld>
            <a:endParaRPr lang="es-ES" smtClean="0"/>
          </a:p>
        </p:txBody>
      </p:sp>
      <p:sp>
        <p:nvSpPr>
          <p:cNvPr id="130051" name="Rectangle 2"/>
          <p:cNvSpPr>
            <a:spLocks noRot="1" noChangeArrowheads="1" noTextEdit="1"/>
          </p:cNvSpPr>
          <p:nvPr>
            <p:ph type="sldImg"/>
          </p:nvPr>
        </p:nvSpPr>
        <p:spPr>
          <a:xfrm>
            <a:off x="1144588" y="685800"/>
            <a:ext cx="4572000" cy="3429000"/>
          </a:xfrm>
          <a:ln/>
        </p:spPr>
      </p:sp>
      <p:sp>
        <p:nvSpPr>
          <p:cNvPr id="130052"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5E4DD9BB-819B-4005-8A44-1B1F5F9B400C}" type="slidenum">
              <a:rPr lang="es-ES" smtClean="0"/>
              <a:pPr eaLnBrk="1" hangingPunct="1"/>
              <a:t>78</a:t>
            </a:fld>
            <a:endParaRPr lang="es-ES" smtClean="0"/>
          </a:p>
        </p:txBody>
      </p:sp>
      <p:sp>
        <p:nvSpPr>
          <p:cNvPr id="131075" name="Rectangle 2"/>
          <p:cNvSpPr>
            <a:spLocks noRot="1" noChangeArrowheads="1" noTextEdit="1"/>
          </p:cNvSpPr>
          <p:nvPr>
            <p:ph type="sldImg"/>
          </p:nvPr>
        </p:nvSpPr>
        <p:spPr>
          <a:xfrm>
            <a:off x="1144588" y="685800"/>
            <a:ext cx="4572000" cy="3429000"/>
          </a:xfrm>
          <a:ln/>
        </p:spPr>
      </p:sp>
      <p:sp>
        <p:nvSpPr>
          <p:cNvPr id="131076"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5D3DDE5E-B009-473C-9EF5-419038E5DBC9}" type="slidenum">
              <a:rPr lang="es-ES" smtClean="0"/>
              <a:pPr eaLnBrk="1" hangingPunct="1"/>
              <a:t>79</a:t>
            </a:fld>
            <a:endParaRPr lang="es-ES" smtClean="0"/>
          </a:p>
        </p:txBody>
      </p:sp>
      <p:sp>
        <p:nvSpPr>
          <p:cNvPr id="132099" name="Rectangle 2"/>
          <p:cNvSpPr>
            <a:spLocks noRot="1" noChangeArrowheads="1" noTextEdit="1"/>
          </p:cNvSpPr>
          <p:nvPr>
            <p:ph type="sldImg"/>
          </p:nvPr>
        </p:nvSpPr>
        <p:spPr>
          <a:xfrm>
            <a:off x="1144588" y="685800"/>
            <a:ext cx="4572000" cy="3429000"/>
          </a:xfrm>
          <a:ln/>
        </p:spPr>
      </p:sp>
      <p:sp>
        <p:nvSpPr>
          <p:cNvPr id="132100"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8E2D23DB-812A-416F-8292-077317D1D644}" type="slidenum">
              <a:rPr lang="es-ES" smtClean="0"/>
              <a:pPr eaLnBrk="1" hangingPunct="1"/>
              <a:t>82</a:t>
            </a:fld>
            <a:endParaRPr lang="es-ES" smtClean="0"/>
          </a:p>
        </p:txBody>
      </p:sp>
      <p:sp>
        <p:nvSpPr>
          <p:cNvPr id="133123" name="Rectangle 2"/>
          <p:cNvSpPr>
            <a:spLocks noRot="1" noChangeArrowheads="1" noTextEdit="1"/>
          </p:cNvSpPr>
          <p:nvPr>
            <p:ph type="sldImg"/>
          </p:nvPr>
        </p:nvSpPr>
        <p:spPr>
          <a:xfrm>
            <a:off x="1144588" y="685800"/>
            <a:ext cx="4572000" cy="3429000"/>
          </a:xfrm>
          <a:ln/>
        </p:spPr>
      </p:sp>
      <p:sp>
        <p:nvSpPr>
          <p:cNvPr id="133124"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D406A3E1-6701-451E-B37B-04C8C28DE65F}" type="slidenum">
              <a:rPr lang="es-ES" smtClean="0"/>
              <a:pPr eaLnBrk="1" hangingPunct="1"/>
              <a:t>83</a:t>
            </a:fld>
            <a:endParaRPr lang="es-ES" smtClean="0"/>
          </a:p>
        </p:txBody>
      </p:sp>
      <p:sp>
        <p:nvSpPr>
          <p:cNvPr id="134147" name="Rectangle 2"/>
          <p:cNvSpPr>
            <a:spLocks noRot="1" noChangeArrowheads="1" noTextEdit="1"/>
          </p:cNvSpPr>
          <p:nvPr>
            <p:ph type="sldImg"/>
          </p:nvPr>
        </p:nvSpPr>
        <p:spPr>
          <a:xfrm>
            <a:off x="1144588" y="685800"/>
            <a:ext cx="4572000" cy="3429000"/>
          </a:xfrm>
          <a:ln/>
        </p:spPr>
      </p:sp>
      <p:sp>
        <p:nvSpPr>
          <p:cNvPr id="134148"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3F99C679-A1CD-4D98-91B3-6E31C7B25F57}" type="slidenum">
              <a:rPr lang="es-ES" smtClean="0"/>
              <a:pPr eaLnBrk="1" hangingPunct="1"/>
              <a:t>3</a:t>
            </a:fld>
            <a:endParaRPr lang="es-ES" smtClean="0"/>
          </a:p>
        </p:txBody>
      </p:sp>
      <p:sp>
        <p:nvSpPr>
          <p:cNvPr id="107523" name="Rectangle 2"/>
          <p:cNvSpPr>
            <a:spLocks noRot="1" noChangeArrowheads="1" noTextEdit="1"/>
          </p:cNvSpPr>
          <p:nvPr>
            <p:ph type="sldImg"/>
          </p:nvPr>
        </p:nvSpPr>
        <p:spPr>
          <a:xfrm>
            <a:off x="1144588" y="685800"/>
            <a:ext cx="4572000" cy="3429000"/>
          </a:xfrm>
          <a:ln/>
        </p:spPr>
      </p:sp>
      <p:sp>
        <p:nvSpPr>
          <p:cNvPr id="107524"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A3DBDA7E-9B4A-4455-8407-8428D25C800E}" type="slidenum">
              <a:rPr lang="es-ES" smtClean="0"/>
              <a:pPr eaLnBrk="1" hangingPunct="1"/>
              <a:t>84</a:t>
            </a:fld>
            <a:endParaRPr lang="es-ES" smtClean="0"/>
          </a:p>
        </p:txBody>
      </p:sp>
      <p:sp>
        <p:nvSpPr>
          <p:cNvPr id="135171" name="Rectangle 2"/>
          <p:cNvSpPr>
            <a:spLocks noRot="1" noChangeArrowheads="1" noTextEdit="1"/>
          </p:cNvSpPr>
          <p:nvPr>
            <p:ph type="sldImg"/>
          </p:nvPr>
        </p:nvSpPr>
        <p:spPr>
          <a:xfrm>
            <a:off x="1144588" y="685800"/>
            <a:ext cx="4572000" cy="3429000"/>
          </a:xfrm>
          <a:ln/>
        </p:spPr>
      </p:sp>
      <p:sp>
        <p:nvSpPr>
          <p:cNvPr id="135172"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1FFA3EEB-D221-4BCF-8340-D85FCE6B7F4D}" type="slidenum">
              <a:rPr lang="es-ES" smtClean="0"/>
              <a:pPr eaLnBrk="1" hangingPunct="1"/>
              <a:t>85</a:t>
            </a:fld>
            <a:endParaRPr lang="es-ES" smtClean="0"/>
          </a:p>
        </p:txBody>
      </p:sp>
      <p:sp>
        <p:nvSpPr>
          <p:cNvPr id="136195" name="Rectangle 2"/>
          <p:cNvSpPr>
            <a:spLocks noRot="1" noChangeArrowheads="1" noTextEdit="1"/>
          </p:cNvSpPr>
          <p:nvPr>
            <p:ph type="sldImg"/>
          </p:nvPr>
        </p:nvSpPr>
        <p:spPr>
          <a:xfrm>
            <a:off x="1144588" y="685800"/>
            <a:ext cx="4572000" cy="3429000"/>
          </a:xfrm>
          <a:ln/>
        </p:spPr>
      </p:sp>
      <p:sp>
        <p:nvSpPr>
          <p:cNvPr id="136196"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ED112952-D664-4E12-A958-806BF51B041A}" type="slidenum">
              <a:rPr lang="es-ES" smtClean="0"/>
              <a:pPr eaLnBrk="1" hangingPunct="1"/>
              <a:t>86</a:t>
            </a:fld>
            <a:endParaRPr lang="es-ES" smtClean="0"/>
          </a:p>
        </p:txBody>
      </p:sp>
      <p:sp>
        <p:nvSpPr>
          <p:cNvPr id="137219" name="Rectangle 2"/>
          <p:cNvSpPr>
            <a:spLocks noRot="1" noChangeArrowheads="1" noTextEdit="1"/>
          </p:cNvSpPr>
          <p:nvPr>
            <p:ph type="sldImg"/>
          </p:nvPr>
        </p:nvSpPr>
        <p:spPr>
          <a:xfrm>
            <a:off x="1144588" y="685800"/>
            <a:ext cx="4572000" cy="3429000"/>
          </a:xfrm>
          <a:ln/>
        </p:spPr>
      </p:sp>
      <p:sp>
        <p:nvSpPr>
          <p:cNvPr id="137220"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3A5513BA-F916-4D3C-966F-58C8B0FFEFD3}" type="slidenum">
              <a:rPr lang="es-ES" smtClean="0"/>
              <a:pPr eaLnBrk="1" hangingPunct="1"/>
              <a:t>87</a:t>
            </a:fld>
            <a:endParaRPr lang="es-ES" smtClean="0"/>
          </a:p>
        </p:txBody>
      </p:sp>
      <p:sp>
        <p:nvSpPr>
          <p:cNvPr id="138243" name="Rectangle 2"/>
          <p:cNvSpPr>
            <a:spLocks noRot="1" noChangeArrowheads="1" noTextEdit="1"/>
          </p:cNvSpPr>
          <p:nvPr>
            <p:ph type="sldImg"/>
          </p:nvPr>
        </p:nvSpPr>
        <p:spPr>
          <a:xfrm>
            <a:off x="1144588" y="685800"/>
            <a:ext cx="4572000" cy="3429000"/>
          </a:xfrm>
          <a:ln/>
        </p:spPr>
      </p:sp>
      <p:sp>
        <p:nvSpPr>
          <p:cNvPr id="138244"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E0F7CDCA-126B-4E2E-9EC2-62C5D3BB535A}" type="slidenum">
              <a:rPr lang="es-ES" smtClean="0"/>
              <a:pPr eaLnBrk="1" hangingPunct="1"/>
              <a:t>96</a:t>
            </a:fld>
            <a:endParaRPr lang="es-ES" smtClean="0"/>
          </a:p>
        </p:txBody>
      </p:sp>
      <p:sp>
        <p:nvSpPr>
          <p:cNvPr id="139267" name="Rectangle 2"/>
          <p:cNvSpPr>
            <a:spLocks noRot="1" noChangeArrowheads="1" noTextEdit="1"/>
          </p:cNvSpPr>
          <p:nvPr>
            <p:ph type="sldImg"/>
          </p:nvPr>
        </p:nvSpPr>
        <p:spPr>
          <a:xfrm>
            <a:off x="1144588" y="685800"/>
            <a:ext cx="4572000" cy="3429000"/>
          </a:xfrm>
          <a:ln/>
        </p:spPr>
      </p:sp>
      <p:sp>
        <p:nvSpPr>
          <p:cNvPr id="139268"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994A2F13-47CD-49AE-9373-63FF28B34185}" type="slidenum">
              <a:rPr lang="es-ES" smtClean="0"/>
              <a:pPr eaLnBrk="1" hangingPunct="1"/>
              <a:t>98</a:t>
            </a:fld>
            <a:endParaRPr lang="es-ES" smtClean="0"/>
          </a:p>
        </p:txBody>
      </p:sp>
      <p:sp>
        <p:nvSpPr>
          <p:cNvPr id="140291" name="Rectangle 2"/>
          <p:cNvSpPr>
            <a:spLocks noRot="1" noChangeArrowheads="1" noTextEdit="1"/>
          </p:cNvSpPr>
          <p:nvPr>
            <p:ph type="sldImg"/>
          </p:nvPr>
        </p:nvSpPr>
        <p:spPr>
          <a:xfrm>
            <a:off x="1144588" y="685800"/>
            <a:ext cx="4572000" cy="3429000"/>
          </a:xfrm>
          <a:ln/>
        </p:spPr>
      </p:sp>
      <p:sp>
        <p:nvSpPr>
          <p:cNvPr id="140292"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5DB2861C-3FDA-42A9-9314-E5A8047C8E32}" type="slidenum">
              <a:rPr lang="es-ES" smtClean="0"/>
              <a:pPr eaLnBrk="1" hangingPunct="1"/>
              <a:t>99</a:t>
            </a:fld>
            <a:endParaRPr lang="es-ES" smtClean="0"/>
          </a:p>
        </p:txBody>
      </p:sp>
      <p:sp>
        <p:nvSpPr>
          <p:cNvPr id="141315" name="Rectangle 2"/>
          <p:cNvSpPr>
            <a:spLocks noRot="1" noChangeArrowheads="1" noTextEdit="1"/>
          </p:cNvSpPr>
          <p:nvPr>
            <p:ph type="sldImg"/>
          </p:nvPr>
        </p:nvSpPr>
        <p:spPr>
          <a:xfrm>
            <a:off x="1144588" y="685800"/>
            <a:ext cx="4572000" cy="3429000"/>
          </a:xfrm>
          <a:ln/>
        </p:spPr>
      </p:sp>
      <p:sp>
        <p:nvSpPr>
          <p:cNvPr id="141316"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5A129A83-4495-4856-83C5-1C773A95737E}" type="slidenum">
              <a:rPr lang="es-ES" smtClean="0"/>
              <a:pPr eaLnBrk="1" hangingPunct="1"/>
              <a:t>4</a:t>
            </a:fld>
            <a:endParaRPr lang="es-ES" smtClean="0"/>
          </a:p>
        </p:txBody>
      </p:sp>
      <p:sp>
        <p:nvSpPr>
          <p:cNvPr id="108547" name="Rectangle 2"/>
          <p:cNvSpPr>
            <a:spLocks noRot="1" noChangeArrowheads="1" noTextEdit="1"/>
          </p:cNvSpPr>
          <p:nvPr>
            <p:ph type="sldImg"/>
          </p:nvPr>
        </p:nvSpPr>
        <p:spPr>
          <a:xfrm>
            <a:off x="1144588" y="685800"/>
            <a:ext cx="4572000" cy="3429000"/>
          </a:xfrm>
          <a:ln/>
        </p:spPr>
      </p:sp>
      <p:sp>
        <p:nvSpPr>
          <p:cNvPr id="108548"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2EA81604-9415-45E8-B717-B7907B7A3489}" type="slidenum">
              <a:rPr lang="es-ES" smtClean="0"/>
              <a:pPr eaLnBrk="1" hangingPunct="1"/>
              <a:t>13</a:t>
            </a:fld>
            <a:endParaRPr lang="es-ES" smtClean="0"/>
          </a:p>
        </p:txBody>
      </p:sp>
      <p:sp>
        <p:nvSpPr>
          <p:cNvPr id="109571" name="Rectangle 2"/>
          <p:cNvSpPr>
            <a:spLocks noRot="1" noChangeArrowheads="1" noTextEdit="1"/>
          </p:cNvSpPr>
          <p:nvPr>
            <p:ph type="sldImg"/>
          </p:nvPr>
        </p:nvSpPr>
        <p:spPr>
          <a:xfrm>
            <a:off x="1144588" y="685800"/>
            <a:ext cx="4572000" cy="3429000"/>
          </a:xfrm>
          <a:ln/>
        </p:spPr>
      </p:sp>
      <p:sp>
        <p:nvSpPr>
          <p:cNvPr id="109572"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550D222D-01AD-45A1-828C-7D9761C2B480}" type="slidenum">
              <a:rPr lang="es-ES" smtClean="0"/>
              <a:pPr eaLnBrk="1" hangingPunct="1"/>
              <a:t>16</a:t>
            </a:fld>
            <a:endParaRPr lang="es-ES" smtClean="0"/>
          </a:p>
        </p:txBody>
      </p:sp>
      <p:sp>
        <p:nvSpPr>
          <p:cNvPr id="110595" name="Rectangle 2"/>
          <p:cNvSpPr>
            <a:spLocks noRot="1" noChangeArrowheads="1" noTextEdit="1"/>
          </p:cNvSpPr>
          <p:nvPr>
            <p:ph type="sldImg"/>
          </p:nvPr>
        </p:nvSpPr>
        <p:spPr>
          <a:xfrm>
            <a:off x="1144588" y="685800"/>
            <a:ext cx="4572000" cy="3429000"/>
          </a:xfrm>
          <a:ln/>
        </p:spPr>
      </p:sp>
      <p:sp>
        <p:nvSpPr>
          <p:cNvPr id="110596"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68EE82EB-7920-4A3A-8584-06BE3630D70B}" type="slidenum">
              <a:rPr lang="es-ES" smtClean="0"/>
              <a:pPr eaLnBrk="1" hangingPunct="1"/>
              <a:t>19</a:t>
            </a:fld>
            <a:endParaRPr lang="es-ES" smtClean="0"/>
          </a:p>
        </p:txBody>
      </p:sp>
      <p:sp>
        <p:nvSpPr>
          <p:cNvPr id="111619" name="Rectangle 2"/>
          <p:cNvSpPr>
            <a:spLocks noRot="1" noChangeArrowheads="1" noTextEdit="1"/>
          </p:cNvSpPr>
          <p:nvPr>
            <p:ph type="sldImg"/>
          </p:nvPr>
        </p:nvSpPr>
        <p:spPr>
          <a:xfrm>
            <a:off x="1144588" y="685800"/>
            <a:ext cx="4572000" cy="3429000"/>
          </a:xfrm>
          <a:ln/>
        </p:spPr>
      </p:sp>
      <p:sp>
        <p:nvSpPr>
          <p:cNvPr id="111620"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627C97C7-EC0C-47B9-832A-2836B9096C24}" type="slidenum">
              <a:rPr lang="es-ES" smtClean="0"/>
              <a:pPr eaLnBrk="1" hangingPunct="1"/>
              <a:t>22</a:t>
            </a:fld>
            <a:endParaRPr lang="es-ES" smtClean="0"/>
          </a:p>
        </p:txBody>
      </p:sp>
      <p:sp>
        <p:nvSpPr>
          <p:cNvPr id="112643" name="Rectangle 2"/>
          <p:cNvSpPr>
            <a:spLocks noRot="1" noChangeArrowheads="1" noTextEdit="1"/>
          </p:cNvSpPr>
          <p:nvPr>
            <p:ph type="sldImg"/>
          </p:nvPr>
        </p:nvSpPr>
        <p:spPr>
          <a:xfrm>
            <a:off x="1144588" y="685800"/>
            <a:ext cx="4572000" cy="3429000"/>
          </a:xfrm>
          <a:ln/>
        </p:spPr>
      </p:sp>
      <p:sp>
        <p:nvSpPr>
          <p:cNvPr id="112644"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fld id="{751849AC-82A7-495F-B203-BEC098891226}" type="slidenum">
              <a:rPr lang="es-ES" smtClean="0"/>
              <a:pPr eaLnBrk="1" hangingPunct="1"/>
              <a:t>26</a:t>
            </a:fld>
            <a:endParaRPr lang="es-ES" smtClean="0"/>
          </a:p>
        </p:txBody>
      </p:sp>
      <p:sp>
        <p:nvSpPr>
          <p:cNvPr id="113667" name="Rectangle 2"/>
          <p:cNvSpPr>
            <a:spLocks noRot="1" noChangeArrowheads="1" noTextEdit="1"/>
          </p:cNvSpPr>
          <p:nvPr>
            <p:ph type="sldImg"/>
          </p:nvPr>
        </p:nvSpPr>
        <p:spPr>
          <a:xfrm>
            <a:off x="1144588" y="685800"/>
            <a:ext cx="4572000" cy="3429000"/>
          </a:xfrm>
          <a:ln/>
        </p:spPr>
      </p:sp>
      <p:sp>
        <p:nvSpPr>
          <p:cNvPr id="113668" name="Rectangle 3"/>
          <p:cNvSpPr>
            <a:spLocks noGrp="1" noChangeArrowheads="1"/>
          </p:cNvSpPr>
          <p:nvPr>
            <p:ph type="body" idx="1"/>
          </p:nvPr>
        </p:nvSpPr>
        <p:spPr>
          <a:xfrm>
            <a:off x="687388" y="4343400"/>
            <a:ext cx="5483225" cy="4114800"/>
          </a:xfrm>
          <a:noFill/>
        </p:spPr>
        <p:txBody>
          <a:bodyPr/>
          <a:lstStyle/>
          <a:p>
            <a:pPr eaLnBrk="1" hangingPunct="1"/>
            <a:endParaRPr lang="es-E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7" name="Oval 10"/>
            <p:cNvSpPr>
              <a:spLocks noChangeArrowheads="1"/>
            </p:cNvSpPr>
            <p:nvPr/>
          </p:nvSpPr>
          <p:spPr bwMode="auto">
            <a:xfrm>
              <a:off x="4883"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8" name="Oval 11"/>
            <p:cNvSpPr>
              <a:spLocks noChangeArrowheads="1"/>
            </p:cNvSpPr>
            <p:nvPr/>
          </p:nvSpPr>
          <p:spPr bwMode="auto">
            <a:xfrm>
              <a:off x="5062"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9" name="Oval 12"/>
            <p:cNvSpPr>
              <a:spLocks noChangeArrowheads="1"/>
            </p:cNvSpPr>
            <p:nvPr/>
          </p:nvSpPr>
          <p:spPr bwMode="auto">
            <a:xfrm>
              <a:off x="4704"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 name="Oval 13"/>
            <p:cNvSpPr>
              <a:spLocks noChangeArrowheads="1"/>
            </p:cNvSpPr>
            <p:nvPr/>
          </p:nvSpPr>
          <p:spPr bwMode="auto">
            <a:xfrm>
              <a:off x="4883"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1" name="Oval 14"/>
            <p:cNvSpPr>
              <a:spLocks noChangeArrowheads="1"/>
            </p:cNvSpPr>
            <p:nvPr/>
          </p:nvSpPr>
          <p:spPr bwMode="auto">
            <a:xfrm>
              <a:off x="5062"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2" name="Oval 15"/>
            <p:cNvSpPr>
              <a:spLocks noChangeArrowheads="1"/>
            </p:cNvSpPr>
            <p:nvPr/>
          </p:nvSpPr>
          <p:spPr bwMode="auto">
            <a:xfrm>
              <a:off x="5241" y="2064"/>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3" name="Oval 16"/>
            <p:cNvSpPr>
              <a:spLocks noChangeArrowheads="1"/>
            </p:cNvSpPr>
            <p:nvPr/>
          </p:nvSpPr>
          <p:spPr bwMode="auto">
            <a:xfrm>
              <a:off x="4704"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4" name="Oval 17"/>
            <p:cNvSpPr>
              <a:spLocks noChangeArrowheads="1"/>
            </p:cNvSpPr>
            <p:nvPr/>
          </p:nvSpPr>
          <p:spPr bwMode="auto">
            <a:xfrm>
              <a:off x="4883"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5" name="Oval 18"/>
            <p:cNvSpPr>
              <a:spLocks noChangeArrowheads="1"/>
            </p:cNvSpPr>
            <p:nvPr/>
          </p:nvSpPr>
          <p:spPr bwMode="auto">
            <a:xfrm>
              <a:off x="5062"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6" name="Oval 19"/>
            <p:cNvSpPr>
              <a:spLocks noChangeArrowheads="1"/>
            </p:cNvSpPr>
            <p:nvPr/>
          </p:nvSpPr>
          <p:spPr bwMode="auto">
            <a:xfrm>
              <a:off x="5241"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7" name="Oval 20"/>
            <p:cNvSpPr>
              <a:spLocks noChangeArrowheads="1"/>
            </p:cNvSpPr>
            <p:nvPr/>
          </p:nvSpPr>
          <p:spPr bwMode="auto">
            <a:xfrm>
              <a:off x="5420" y="2243"/>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8" name="Oval 21"/>
            <p:cNvSpPr>
              <a:spLocks noChangeArrowheads="1"/>
            </p:cNvSpPr>
            <p:nvPr/>
          </p:nvSpPr>
          <p:spPr bwMode="auto">
            <a:xfrm>
              <a:off x="4704" y="2421"/>
              <a:ext cx="127" cy="128"/>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9" name="Oval 22"/>
            <p:cNvSpPr>
              <a:spLocks noChangeArrowheads="1"/>
            </p:cNvSpPr>
            <p:nvPr/>
          </p:nvSpPr>
          <p:spPr bwMode="auto">
            <a:xfrm>
              <a:off x="4883"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0" name="Oval 23"/>
            <p:cNvSpPr>
              <a:spLocks noChangeArrowheads="1"/>
            </p:cNvSpPr>
            <p:nvPr/>
          </p:nvSpPr>
          <p:spPr bwMode="auto">
            <a:xfrm>
              <a:off x="5062"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1" name="Oval 24"/>
            <p:cNvSpPr>
              <a:spLocks noChangeArrowheads="1"/>
            </p:cNvSpPr>
            <p:nvPr/>
          </p:nvSpPr>
          <p:spPr bwMode="auto">
            <a:xfrm>
              <a:off x="5241" y="2421"/>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2" name="Oval 25"/>
            <p:cNvSpPr>
              <a:spLocks noChangeArrowheads="1"/>
            </p:cNvSpPr>
            <p:nvPr/>
          </p:nvSpPr>
          <p:spPr bwMode="auto">
            <a:xfrm>
              <a:off x="4704"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3" name="Oval 26"/>
            <p:cNvSpPr>
              <a:spLocks noChangeArrowheads="1"/>
            </p:cNvSpPr>
            <p:nvPr/>
          </p:nvSpPr>
          <p:spPr bwMode="auto">
            <a:xfrm>
              <a:off x="4883"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4" name="Oval 27"/>
            <p:cNvSpPr>
              <a:spLocks noChangeArrowheads="1"/>
            </p:cNvSpPr>
            <p:nvPr/>
          </p:nvSpPr>
          <p:spPr bwMode="auto">
            <a:xfrm>
              <a:off x="5062"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5" name="Oval 28"/>
            <p:cNvSpPr>
              <a:spLocks noChangeArrowheads="1"/>
            </p:cNvSpPr>
            <p:nvPr/>
          </p:nvSpPr>
          <p:spPr bwMode="auto">
            <a:xfrm>
              <a:off x="5241"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6" name="Oval 29"/>
            <p:cNvSpPr>
              <a:spLocks noChangeArrowheads="1"/>
            </p:cNvSpPr>
            <p:nvPr/>
          </p:nvSpPr>
          <p:spPr bwMode="auto">
            <a:xfrm>
              <a:off x="5420" y="2600"/>
              <a:ext cx="127" cy="128"/>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7" name="Oval 30"/>
            <p:cNvSpPr>
              <a:spLocks noChangeArrowheads="1"/>
            </p:cNvSpPr>
            <p:nvPr/>
          </p:nvSpPr>
          <p:spPr bwMode="auto">
            <a:xfrm>
              <a:off x="4704" y="2779"/>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8" name="Oval 31"/>
            <p:cNvSpPr>
              <a:spLocks noChangeArrowheads="1"/>
            </p:cNvSpPr>
            <p:nvPr/>
          </p:nvSpPr>
          <p:spPr bwMode="auto">
            <a:xfrm>
              <a:off x="4883"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9" name="Oval 32"/>
            <p:cNvSpPr>
              <a:spLocks noChangeArrowheads="1"/>
            </p:cNvSpPr>
            <p:nvPr/>
          </p:nvSpPr>
          <p:spPr bwMode="auto">
            <a:xfrm>
              <a:off x="5062"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0" name="Oval 33"/>
            <p:cNvSpPr>
              <a:spLocks noChangeArrowheads="1"/>
            </p:cNvSpPr>
            <p:nvPr/>
          </p:nvSpPr>
          <p:spPr bwMode="auto">
            <a:xfrm>
              <a:off x="5241" y="2779"/>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1" name="Oval 34"/>
            <p:cNvSpPr>
              <a:spLocks noChangeArrowheads="1"/>
            </p:cNvSpPr>
            <p:nvPr/>
          </p:nvSpPr>
          <p:spPr bwMode="auto">
            <a:xfrm>
              <a:off x="4704"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2" name="Oval 35"/>
            <p:cNvSpPr>
              <a:spLocks noChangeArrowheads="1"/>
            </p:cNvSpPr>
            <p:nvPr/>
          </p:nvSpPr>
          <p:spPr bwMode="auto">
            <a:xfrm>
              <a:off x="4883"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3" name="Oval 36"/>
            <p:cNvSpPr>
              <a:spLocks noChangeArrowheads="1"/>
            </p:cNvSpPr>
            <p:nvPr/>
          </p:nvSpPr>
          <p:spPr bwMode="auto">
            <a:xfrm>
              <a:off x="5062"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4" name="Oval 37"/>
            <p:cNvSpPr>
              <a:spLocks noChangeArrowheads="1"/>
            </p:cNvSpPr>
            <p:nvPr/>
          </p:nvSpPr>
          <p:spPr bwMode="auto">
            <a:xfrm>
              <a:off x="5241"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5" name="Oval 38"/>
            <p:cNvSpPr>
              <a:spLocks noChangeArrowheads="1"/>
            </p:cNvSpPr>
            <p:nvPr/>
          </p:nvSpPr>
          <p:spPr bwMode="auto">
            <a:xfrm>
              <a:off x="4883"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6" name="Oval 39"/>
            <p:cNvSpPr>
              <a:spLocks noChangeArrowheads="1"/>
            </p:cNvSpPr>
            <p:nvPr/>
          </p:nvSpPr>
          <p:spPr bwMode="auto">
            <a:xfrm>
              <a:off x="5241"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02403" name="Rectangle 3"/>
          <p:cNvSpPr>
            <a:spLocks noGrp="1" noChangeArrowheads="1"/>
          </p:cNvSpPr>
          <p:nvPr>
            <p:ph type="ctrTitle"/>
          </p:nvPr>
        </p:nvSpPr>
        <p:spPr>
          <a:xfrm>
            <a:off x="315913" y="466725"/>
            <a:ext cx="6781800" cy="2133600"/>
          </a:xfrm>
        </p:spPr>
        <p:txBody>
          <a:bodyPr/>
          <a:lstStyle>
            <a:lvl1pPr algn="r">
              <a:defRPr sz="4800"/>
            </a:lvl1pPr>
          </a:lstStyle>
          <a:p>
            <a:pPr lvl="0"/>
            <a:r>
              <a:rPr lang="es-ES" altLang="en-US" noProof="0" smtClean="0"/>
              <a:t>Haga clic para cambiar el estilo de título	</a:t>
            </a:r>
          </a:p>
        </p:txBody>
      </p:sp>
      <p:sp>
        <p:nvSpPr>
          <p:cNvPr id="102404"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pPr lvl="0"/>
            <a:r>
              <a:rPr lang="es-ES" altLang="en-US" noProof="0" smtClean="0"/>
              <a:t>Haga clic para modificar el estilo de subtítulo del patrón</a:t>
            </a:r>
          </a:p>
        </p:txBody>
      </p:sp>
      <p:sp>
        <p:nvSpPr>
          <p:cNvPr id="38" name="Rectangle 5"/>
          <p:cNvSpPr>
            <a:spLocks noGrp="1" noChangeArrowheads="1"/>
          </p:cNvSpPr>
          <p:nvPr>
            <p:ph type="dt" sz="half" idx="10"/>
          </p:nvPr>
        </p:nvSpPr>
        <p:spPr/>
        <p:txBody>
          <a:bodyPr/>
          <a:lstStyle>
            <a:lvl1pPr>
              <a:defRPr/>
            </a:lvl1pPr>
          </a:lstStyle>
          <a:p>
            <a:pPr>
              <a:defRPr/>
            </a:pPr>
            <a:endParaRPr lang="es-ES" altLang="en-US"/>
          </a:p>
        </p:txBody>
      </p:sp>
      <p:sp>
        <p:nvSpPr>
          <p:cNvPr id="39" name="Rectangle 6"/>
          <p:cNvSpPr>
            <a:spLocks noGrp="1" noChangeArrowheads="1"/>
          </p:cNvSpPr>
          <p:nvPr>
            <p:ph type="ftr" sz="quarter" idx="11"/>
          </p:nvPr>
        </p:nvSpPr>
        <p:spPr/>
        <p:txBody>
          <a:bodyPr/>
          <a:lstStyle>
            <a:lvl1pPr>
              <a:defRPr/>
            </a:lvl1pPr>
          </a:lstStyle>
          <a:p>
            <a:pPr>
              <a:defRPr/>
            </a:pPr>
            <a:endParaRPr lang="es-ES" altLang="en-US"/>
          </a:p>
        </p:txBody>
      </p:sp>
      <p:sp>
        <p:nvSpPr>
          <p:cNvPr id="40" name="Rectangle 7"/>
          <p:cNvSpPr>
            <a:spLocks noGrp="1" noChangeArrowheads="1"/>
          </p:cNvSpPr>
          <p:nvPr>
            <p:ph type="sldNum" sz="quarter" idx="12"/>
          </p:nvPr>
        </p:nvSpPr>
        <p:spPr/>
        <p:txBody>
          <a:bodyPr/>
          <a:lstStyle>
            <a:lvl1pPr>
              <a:defRPr/>
            </a:lvl1pPr>
          </a:lstStyle>
          <a:p>
            <a:pPr>
              <a:defRPr/>
            </a:pPr>
            <a:fld id="{6B0AA557-ECC7-41BA-AE06-C85832D13665}" type="slidenum">
              <a:rPr lang="es-ES" altLang="en-US"/>
              <a:pPr>
                <a:defRPr/>
              </a:pPr>
              <a:t>‹Nº›</a:t>
            </a:fld>
            <a:endParaRPr lang="es-ES" altLang="en-US"/>
          </a:p>
        </p:txBody>
      </p:sp>
    </p:spTree>
    <p:extLst>
      <p:ext uri="{BB962C8B-B14F-4D97-AF65-F5344CB8AC3E}">
        <p14:creationId xmlns:p14="http://schemas.microsoft.com/office/powerpoint/2010/main" val="3712938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5"/>
          <p:cNvSpPr>
            <a:spLocks noGrp="1" noChangeArrowheads="1"/>
          </p:cNvSpPr>
          <p:nvPr>
            <p:ph type="dt" sz="half" idx="10"/>
          </p:nvPr>
        </p:nvSpPr>
        <p:spPr>
          <a:ln/>
        </p:spPr>
        <p:txBody>
          <a:bodyPr/>
          <a:lstStyle>
            <a:lvl1pPr>
              <a:defRPr/>
            </a:lvl1pPr>
          </a:lstStyle>
          <a:p>
            <a:pPr>
              <a:defRPr/>
            </a:pPr>
            <a:endParaRPr lang="es-E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s-ES" altLang="en-US"/>
          </a:p>
        </p:txBody>
      </p:sp>
      <p:sp>
        <p:nvSpPr>
          <p:cNvPr id="6" name="Rectangle 7"/>
          <p:cNvSpPr>
            <a:spLocks noGrp="1" noChangeArrowheads="1"/>
          </p:cNvSpPr>
          <p:nvPr>
            <p:ph type="sldNum" sz="quarter" idx="12"/>
          </p:nvPr>
        </p:nvSpPr>
        <p:spPr>
          <a:ln/>
        </p:spPr>
        <p:txBody>
          <a:bodyPr/>
          <a:lstStyle>
            <a:lvl1pPr>
              <a:defRPr/>
            </a:lvl1pPr>
          </a:lstStyle>
          <a:p>
            <a:pPr>
              <a:defRPr/>
            </a:pPr>
            <a:fld id="{062C2EE2-04CF-4B22-A811-166D11627E76}" type="slidenum">
              <a:rPr lang="es-ES" altLang="en-US"/>
              <a:pPr>
                <a:defRPr/>
              </a:pPr>
              <a:t>‹Nº›</a:t>
            </a:fld>
            <a:endParaRPr lang="es-ES" altLang="en-US"/>
          </a:p>
        </p:txBody>
      </p:sp>
    </p:spTree>
    <p:extLst>
      <p:ext uri="{BB962C8B-B14F-4D97-AF65-F5344CB8AC3E}">
        <p14:creationId xmlns:p14="http://schemas.microsoft.com/office/powerpoint/2010/main" val="3082209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122238"/>
            <a:ext cx="2057400" cy="6008687"/>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122238"/>
            <a:ext cx="6019800" cy="6008687"/>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5"/>
          <p:cNvSpPr>
            <a:spLocks noGrp="1" noChangeArrowheads="1"/>
          </p:cNvSpPr>
          <p:nvPr>
            <p:ph type="dt" sz="half" idx="10"/>
          </p:nvPr>
        </p:nvSpPr>
        <p:spPr>
          <a:ln/>
        </p:spPr>
        <p:txBody>
          <a:bodyPr/>
          <a:lstStyle>
            <a:lvl1pPr>
              <a:defRPr/>
            </a:lvl1pPr>
          </a:lstStyle>
          <a:p>
            <a:pPr>
              <a:defRPr/>
            </a:pPr>
            <a:endParaRPr lang="es-E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s-ES" altLang="en-US"/>
          </a:p>
        </p:txBody>
      </p:sp>
      <p:sp>
        <p:nvSpPr>
          <p:cNvPr id="6" name="Rectangle 7"/>
          <p:cNvSpPr>
            <a:spLocks noGrp="1" noChangeArrowheads="1"/>
          </p:cNvSpPr>
          <p:nvPr>
            <p:ph type="sldNum" sz="quarter" idx="12"/>
          </p:nvPr>
        </p:nvSpPr>
        <p:spPr>
          <a:ln/>
        </p:spPr>
        <p:txBody>
          <a:bodyPr/>
          <a:lstStyle>
            <a:lvl1pPr>
              <a:defRPr/>
            </a:lvl1pPr>
          </a:lstStyle>
          <a:p>
            <a:pPr>
              <a:defRPr/>
            </a:pPr>
            <a:fld id="{124B650C-9212-40D6-B052-3DF7D73C1B3A}" type="slidenum">
              <a:rPr lang="es-ES" altLang="en-US"/>
              <a:pPr>
                <a:defRPr/>
              </a:pPr>
              <a:t>‹Nº›</a:t>
            </a:fld>
            <a:endParaRPr lang="es-ES" altLang="en-US"/>
          </a:p>
        </p:txBody>
      </p:sp>
    </p:spTree>
    <p:extLst>
      <p:ext uri="{BB962C8B-B14F-4D97-AF65-F5344CB8AC3E}">
        <p14:creationId xmlns:p14="http://schemas.microsoft.com/office/powerpoint/2010/main" val="532536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122238"/>
            <a:ext cx="7543800" cy="1435100"/>
          </a:xfrm>
        </p:spPr>
        <p:txBody>
          <a:bodyPr/>
          <a:lstStyle/>
          <a:p>
            <a:r>
              <a:rPr lang="es-ES" smtClean="0"/>
              <a:t>Haga clic para modificar el estilo de título del patrón</a:t>
            </a:r>
            <a:endParaRPr lang="es-ES"/>
          </a:p>
        </p:txBody>
      </p:sp>
      <p:sp>
        <p:nvSpPr>
          <p:cNvPr id="3" name="2 Marcador de texto"/>
          <p:cNvSpPr>
            <a:spLocks noGrp="1"/>
          </p:cNvSpPr>
          <p:nvPr>
            <p:ph type="body" sz="half" idx="1"/>
          </p:nvPr>
        </p:nvSpPr>
        <p:spPr>
          <a:xfrm>
            <a:off x="457200" y="1719263"/>
            <a:ext cx="4038600" cy="441166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719263"/>
            <a:ext cx="4038600" cy="441166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5"/>
          <p:cNvSpPr>
            <a:spLocks noGrp="1" noChangeArrowheads="1"/>
          </p:cNvSpPr>
          <p:nvPr>
            <p:ph type="dt" sz="half" idx="10"/>
          </p:nvPr>
        </p:nvSpPr>
        <p:spPr>
          <a:ln/>
        </p:spPr>
        <p:txBody>
          <a:bodyPr/>
          <a:lstStyle>
            <a:lvl1pPr>
              <a:defRPr/>
            </a:lvl1pPr>
          </a:lstStyle>
          <a:p>
            <a:pPr>
              <a:defRPr/>
            </a:pPr>
            <a:endParaRPr lang="es-E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s-ES" altLang="en-US"/>
          </a:p>
        </p:txBody>
      </p:sp>
      <p:sp>
        <p:nvSpPr>
          <p:cNvPr id="7" name="Rectangle 7"/>
          <p:cNvSpPr>
            <a:spLocks noGrp="1" noChangeArrowheads="1"/>
          </p:cNvSpPr>
          <p:nvPr>
            <p:ph type="sldNum" sz="quarter" idx="12"/>
          </p:nvPr>
        </p:nvSpPr>
        <p:spPr>
          <a:ln/>
        </p:spPr>
        <p:txBody>
          <a:bodyPr/>
          <a:lstStyle>
            <a:lvl1pPr>
              <a:defRPr/>
            </a:lvl1pPr>
          </a:lstStyle>
          <a:p>
            <a:pPr>
              <a:defRPr/>
            </a:pPr>
            <a:fld id="{F58F6BDE-D83A-4608-8109-67CD5C290457}" type="slidenum">
              <a:rPr lang="es-ES" altLang="en-US"/>
              <a:pPr>
                <a:defRPr/>
              </a:pPr>
              <a:t>‹Nº›</a:t>
            </a:fld>
            <a:endParaRPr lang="es-ES" altLang="en-US"/>
          </a:p>
        </p:txBody>
      </p:sp>
    </p:spTree>
    <p:extLst>
      <p:ext uri="{BB962C8B-B14F-4D97-AF65-F5344CB8AC3E}">
        <p14:creationId xmlns:p14="http://schemas.microsoft.com/office/powerpoint/2010/main" val="2794619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ítulo, tex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122238"/>
            <a:ext cx="7543800" cy="1435100"/>
          </a:xfrm>
        </p:spPr>
        <p:txBody>
          <a:bodyPr/>
          <a:lstStyle/>
          <a:p>
            <a:r>
              <a:rPr lang="es-ES" smtClean="0"/>
              <a:t>Haga clic para modificar el estilo de título del patrón</a:t>
            </a:r>
            <a:endParaRPr lang="es-ES"/>
          </a:p>
        </p:txBody>
      </p:sp>
      <p:sp>
        <p:nvSpPr>
          <p:cNvPr id="3" name="2 Marcador de texto"/>
          <p:cNvSpPr>
            <a:spLocks noGrp="1"/>
          </p:cNvSpPr>
          <p:nvPr>
            <p:ph type="body" sz="half" idx="1"/>
          </p:nvPr>
        </p:nvSpPr>
        <p:spPr>
          <a:xfrm>
            <a:off x="457200" y="1719263"/>
            <a:ext cx="4038600" cy="441166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quarter" idx="2"/>
          </p:nvPr>
        </p:nvSpPr>
        <p:spPr>
          <a:xfrm>
            <a:off x="4648200" y="1719263"/>
            <a:ext cx="4038600" cy="2128837"/>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contenido"/>
          <p:cNvSpPr>
            <a:spLocks noGrp="1"/>
          </p:cNvSpPr>
          <p:nvPr>
            <p:ph sz="quarter" idx="3"/>
          </p:nvPr>
        </p:nvSpPr>
        <p:spPr>
          <a:xfrm>
            <a:off x="4648200" y="4000500"/>
            <a:ext cx="4038600" cy="21304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Rectangle 5"/>
          <p:cNvSpPr>
            <a:spLocks noGrp="1" noChangeArrowheads="1"/>
          </p:cNvSpPr>
          <p:nvPr>
            <p:ph type="dt" sz="half" idx="10"/>
          </p:nvPr>
        </p:nvSpPr>
        <p:spPr>
          <a:ln/>
        </p:spPr>
        <p:txBody>
          <a:bodyPr/>
          <a:lstStyle>
            <a:lvl1pPr>
              <a:defRPr/>
            </a:lvl1pPr>
          </a:lstStyle>
          <a:p>
            <a:pPr>
              <a:defRPr/>
            </a:pPr>
            <a:endParaRPr lang="es-ES" altLang="en-US"/>
          </a:p>
        </p:txBody>
      </p:sp>
      <p:sp>
        <p:nvSpPr>
          <p:cNvPr id="7" name="Rectangle 6"/>
          <p:cNvSpPr>
            <a:spLocks noGrp="1" noChangeArrowheads="1"/>
          </p:cNvSpPr>
          <p:nvPr>
            <p:ph type="ftr" sz="quarter" idx="11"/>
          </p:nvPr>
        </p:nvSpPr>
        <p:spPr>
          <a:ln/>
        </p:spPr>
        <p:txBody>
          <a:bodyPr/>
          <a:lstStyle>
            <a:lvl1pPr>
              <a:defRPr/>
            </a:lvl1pPr>
          </a:lstStyle>
          <a:p>
            <a:pPr>
              <a:defRPr/>
            </a:pPr>
            <a:endParaRPr lang="es-ES" altLang="en-US"/>
          </a:p>
        </p:txBody>
      </p:sp>
      <p:sp>
        <p:nvSpPr>
          <p:cNvPr id="8" name="Rectangle 7"/>
          <p:cNvSpPr>
            <a:spLocks noGrp="1" noChangeArrowheads="1"/>
          </p:cNvSpPr>
          <p:nvPr>
            <p:ph type="sldNum" sz="quarter" idx="12"/>
          </p:nvPr>
        </p:nvSpPr>
        <p:spPr>
          <a:ln/>
        </p:spPr>
        <p:txBody>
          <a:bodyPr/>
          <a:lstStyle>
            <a:lvl1pPr>
              <a:defRPr/>
            </a:lvl1pPr>
          </a:lstStyle>
          <a:p>
            <a:pPr>
              <a:defRPr/>
            </a:pPr>
            <a:fld id="{E0077C15-8D8B-4CDF-8CA0-22C73AAC4D0F}" type="slidenum">
              <a:rPr lang="es-ES" altLang="en-US"/>
              <a:pPr>
                <a:defRPr/>
              </a:pPr>
              <a:t>‹Nº›</a:t>
            </a:fld>
            <a:endParaRPr lang="es-ES" altLang="en-US"/>
          </a:p>
        </p:txBody>
      </p:sp>
    </p:spTree>
    <p:extLst>
      <p:ext uri="{BB962C8B-B14F-4D97-AF65-F5344CB8AC3E}">
        <p14:creationId xmlns:p14="http://schemas.microsoft.com/office/powerpoint/2010/main" val="192527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5"/>
          <p:cNvSpPr>
            <a:spLocks noGrp="1" noChangeArrowheads="1"/>
          </p:cNvSpPr>
          <p:nvPr>
            <p:ph type="dt" sz="half" idx="10"/>
          </p:nvPr>
        </p:nvSpPr>
        <p:spPr>
          <a:ln/>
        </p:spPr>
        <p:txBody>
          <a:bodyPr/>
          <a:lstStyle>
            <a:lvl1pPr>
              <a:defRPr/>
            </a:lvl1pPr>
          </a:lstStyle>
          <a:p>
            <a:pPr>
              <a:defRPr/>
            </a:pPr>
            <a:endParaRPr lang="es-E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s-ES" altLang="en-US"/>
          </a:p>
        </p:txBody>
      </p:sp>
      <p:sp>
        <p:nvSpPr>
          <p:cNvPr id="6" name="Rectangle 7"/>
          <p:cNvSpPr>
            <a:spLocks noGrp="1" noChangeArrowheads="1"/>
          </p:cNvSpPr>
          <p:nvPr>
            <p:ph type="sldNum" sz="quarter" idx="12"/>
          </p:nvPr>
        </p:nvSpPr>
        <p:spPr>
          <a:ln/>
        </p:spPr>
        <p:txBody>
          <a:bodyPr/>
          <a:lstStyle>
            <a:lvl1pPr>
              <a:defRPr/>
            </a:lvl1pPr>
          </a:lstStyle>
          <a:p>
            <a:pPr>
              <a:defRPr/>
            </a:pPr>
            <a:fld id="{F6708C72-5EF5-4478-B565-BCD14F50A23A}" type="slidenum">
              <a:rPr lang="es-ES" altLang="en-US"/>
              <a:pPr>
                <a:defRPr/>
              </a:pPr>
              <a:t>‹Nº›</a:t>
            </a:fld>
            <a:endParaRPr lang="es-ES" altLang="en-US"/>
          </a:p>
        </p:txBody>
      </p:sp>
    </p:spTree>
    <p:extLst>
      <p:ext uri="{BB962C8B-B14F-4D97-AF65-F5344CB8AC3E}">
        <p14:creationId xmlns:p14="http://schemas.microsoft.com/office/powerpoint/2010/main" val="2223007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5"/>
          <p:cNvSpPr>
            <a:spLocks noGrp="1" noChangeArrowheads="1"/>
          </p:cNvSpPr>
          <p:nvPr>
            <p:ph type="dt" sz="half" idx="10"/>
          </p:nvPr>
        </p:nvSpPr>
        <p:spPr>
          <a:ln/>
        </p:spPr>
        <p:txBody>
          <a:bodyPr/>
          <a:lstStyle>
            <a:lvl1pPr>
              <a:defRPr/>
            </a:lvl1pPr>
          </a:lstStyle>
          <a:p>
            <a:pPr>
              <a:defRPr/>
            </a:pPr>
            <a:endParaRPr lang="es-E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s-ES" altLang="en-US"/>
          </a:p>
        </p:txBody>
      </p:sp>
      <p:sp>
        <p:nvSpPr>
          <p:cNvPr id="6" name="Rectangle 7"/>
          <p:cNvSpPr>
            <a:spLocks noGrp="1" noChangeArrowheads="1"/>
          </p:cNvSpPr>
          <p:nvPr>
            <p:ph type="sldNum" sz="quarter" idx="12"/>
          </p:nvPr>
        </p:nvSpPr>
        <p:spPr>
          <a:ln/>
        </p:spPr>
        <p:txBody>
          <a:bodyPr/>
          <a:lstStyle>
            <a:lvl1pPr>
              <a:defRPr/>
            </a:lvl1pPr>
          </a:lstStyle>
          <a:p>
            <a:pPr>
              <a:defRPr/>
            </a:pPr>
            <a:fld id="{9F51F990-9790-46D7-B651-0A0712CD05D7}" type="slidenum">
              <a:rPr lang="es-ES" altLang="en-US"/>
              <a:pPr>
                <a:defRPr/>
              </a:pPr>
              <a:t>‹Nº›</a:t>
            </a:fld>
            <a:endParaRPr lang="es-ES" altLang="en-US"/>
          </a:p>
        </p:txBody>
      </p:sp>
    </p:spTree>
    <p:extLst>
      <p:ext uri="{BB962C8B-B14F-4D97-AF65-F5344CB8AC3E}">
        <p14:creationId xmlns:p14="http://schemas.microsoft.com/office/powerpoint/2010/main" val="1094733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5"/>
          <p:cNvSpPr>
            <a:spLocks noGrp="1" noChangeArrowheads="1"/>
          </p:cNvSpPr>
          <p:nvPr>
            <p:ph type="dt" sz="half" idx="10"/>
          </p:nvPr>
        </p:nvSpPr>
        <p:spPr>
          <a:ln/>
        </p:spPr>
        <p:txBody>
          <a:bodyPr/>
          <a:lstStyle>
            <a:lvl1pPr>
              <a:defRPr/>
            </a:lvl1pPr>
          </a:lstStyle>
          <a:p>
            <a:pPr>
              <a:defRPr/>
            </a:pPr>
            <a:endParaRPr lang="es-E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s-ES" altLang="en-US"/>
          </a:p>
        </p:txBody>
      </p:sp>
      <p:sp>
        <p:nvSpPr>
          <p:cNvPr id="7" name="Rectangle 7"/>
          <p:cNvSpPr>
            <a:spLocks noGrp="1" noChangeArrowheads="1"/>
          </p:cNvSpPr>
          <p:nvPr>
            <p:ph type="sldNum" sz="quarter" idx="12"/>
          </p:nvPr>
        </p:nvSpPr>
        <p:spPr>
          <a:ln/>
        </p:spPr>
        <p:txBody>
          <a:bodyPr/>
          <a:lstStyle>
            <a:lvl1pPr>
              <a:defRPr/>
            </a:lvl1pPr>
          </a:lstStyle>
          <a:p>
            <a:pPr>
              <a:defRPr/>
            </a:pPr>
            <a:fld id="{76CD8A43-2FE4-4D8E-8337-2E92F2F54B26}" type="slidenum">
              <a:rPr lang="es-ES" altLang="en-US"/>
              <a:pPr>
                <a:defRPr/>
              </a:pPr>
              <a:t>‹Nº›</a:t>
            </a:fld>
            <a:endParaRPr lang="es-ES" altLang="en-US"/>
          </a:p>
        </p:txBody>
      </p:sp>
    </p:spTree>
    <p:extLst>
      <p:ext uri="{BB962C8B-B14F-4D97-AF65-F5344CB8AC3E}">
        <p14:creationId xmlns:p14="http://schemas.microsoft.com/office/powerpoint/2010/main" val="1004411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5"/>
          <p:cNvSpPr>
            <a:spLocks noGrp="1" noChangeArrowheads="1"/>
          </p:cNvSpPr>
          <p:nvPr>
            <p:ph type="dt" sz="half" idx="10"/>
          </p:nvPr>
        </p:nvSpPr>
        <p:spPr>
          <a:ln/>
        </p:spPr>
        <p:txBody>
          <a:bodyPr/>
          <a:lstStyle>
            <a:lvl1pPr>
              <a:defRPr/>
            </a:lvl1pPr>
          </a:lstStyle>
          <a:p>
            <a:pPr>
              <a:defRPr/>
            </a:pPr>
            <a:endParaRPr lang="es-ES" alt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s-ES" altLang="en-US"/>
          </a:p>
        </p:txBody>
      </p:sp>
      <p:sp>
        <p:nvSpPr>
          <p:cNvPr id="9" name="Rectangle 7"/>
          <p:cNvSpPr>
            <a:spLocks noGrp="1" noChangeArrowheads="1"/>
          </p:cNvSpPr>
          <p:nvPr>
            <p:ph type="sldNum" sz="quarter" idx="12"/>
          </p:nvPr>
        </p:nvSpPr>
        <p:spPr>
          <a:ln/>
        </p:spPr>
        <p:txBody>
          <a:bodyPr/>
          <a:lstStyle>
            <a:lvl1pPr>
              <a:defRPr/>
            </a:lvl1pPr>
          </a:lstStyle>
          <a:p>
            <a:pPr>
              <a:defRPr/>
            </a:pPr>
            <a:fld id="{C8197FCF-4D8B-4BAF-97A3-F9477C2E44A5}" type="slidenum">
              <a:rPr lang="es-ES" altLang="en-US"/>
              <a:pPr>
                <a:defRPr/>
              </a:pPr>
              <a:t>‹Nº›</a:t>
            </a:fld>
            <a:endParaRPr lang="es-ES" altLang="en-US"/>
          </a:p>
        </p:txBody>
      </p:sp>
    </p:spTree>
    <p:extLst>
      <p:ext uri="{BB962C8B-B14F-4D97-AF65-F5344CB8AC3E}">
        <p14:creationId xmlns:p14="http://schemas.microsoft.com/office/powerpoint/2010/main" val="1453458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5"/>
          <p:cNvSpPr>
            <a:spLocks noGrp="1" noChangeArrowheads="1"/>
          </p:cNvSpPr>
          <p:nvPr>
            <p:ph type="dt" sz="half" idx="10"/>
          </p:nvPr>
        </p:nvSpPr>
        <p:spPr>
          <a:ln/>
        </p:spPr>
        <p:txBody>
          <a:bodyPr/>
          <a:lstStyle>
            <a:lvl1pPr>
              <a:defRPr/>
            </a:lvl1pPr>
          </a:lstStyle>
          <a:p>
            <a:pPr>
              <a:defRPr/>
            </a:pPr>
            <a:endParaRPr lang="es-ES" alt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s-ES" altLang="en-US"/>
          </a:p>
        </p:txBody>
      </p:sp>
      <p:sp>
        <p:nvSpPr>
          <p:cNvPr id="5" name="Rectangle 7"/>
          <p:cNvSpPr>
            <a:spLocks noGrp="1" noChangeArrowheads="1"/>
          </p:cNvSpPr>
          <p:nvPr>
            <p:ph type="sldNum" sz="quarter" idx="12"/>
          </p:nvPr>
        </p:nvSpPr>
        <p:spPr>
          <a:ln/>
        </p:spPr>
        <p:txBody>
          <a:bodyPr/>
          <a:lstStyle>
            <a:lvl1pPr>
              <a:defRPr/>
            </a:lvl1pPr>
          </a:lstStyle>
          <a:p>
            <a:pPr>
              <a:defRPr/>
            </a:pPr>
            <a:fld id="{C986BE0B-609E-49A9-A090-3705C6BB59EA}" type="slidenum">
              <a:rPr lang="es-ES" altLang="en-US"/>
              <a:pPr>
                <a:defRPr/>
              </a:pPr>
              <a:t>‹Nº›</a:t>
            </a:fld>
            <a:endParaRPr lang="es-ES" altLang="en-US"/>
          </a:p>
        </p:txBody>
      </p:sp>
    </p:spTree>
    <p:extLst>
      <p:ext uri="{BB962C8B-B14F-4D97-AF65-F5344CB8AC3E}">
        <p14:creationId xmlns:p14="http://schemas.microsoft.com/office/powerpoint/2010/main" val="387616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s-ES" alt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s-ES" altLang="en-US"/>
          </a:p>
        </p:txBody>
      </p:sp>
      <p:sp>
        <p:nvSpPr>
          <p:cNvPr id="4" name="Rectangle 7"/>
          <p:cNvSpPr>
            <a:spLocks noGrp="1" noChangeArrowheads="1"/>
          </p:cNvSpPr>
          <p:nvPr>
            <p:ph type="sldNum" sz="quarter" idx="12"/>
          </p:nvPr>
        </p:nvSpPr>
        <p:spPr>
          <a:ln/>
        </p:spPr>
        <p:txBody>
          <a:bodyPr/>
          <a:lstStyle>
            <a:lvl1pPr>
              <a:defRPr/>
            </a:lvl1pPr>
          </a:lstStyle>
          <a:p>
            <a:pPr>
              <a:defRPr/>
            </a:pPr>
            <a:fld id="{EE92C3CB-79E3-4362-83A3-931C2A2AF36A}" type="slidenum">
              <a:rPr lang="es-ES" altLang="en-US"/>
              <a:pPr>
                <a:defRPr/>
              </a:pPr>
              <a:t>‹Nº›</a:t>
            </a:fld>
            <a:endParaRPr lang="es-ES" altLang="en-US"/>
          </a:p>
        </p:txBody>
      </p:sp>
    </p:spTree>
    <p:extLst>
      <p:ext uri="{BB962C8B-B14F-4D97-AF65-F5344CB8AC3E}">
        <p14:creationId xmlns:p14="http://schemas.microsoft.com/office/powerpoint/2010/main" val="341398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5"/>
          <p:cNvSpPr>
            <a:spLocks noGrp="1" noChangeArrowheads="1"/>
          </p:cNvSpPr>
          <p:nvPr>
            <p:ph type="dt" sz="half" idx="10"/>
          </p:nvPr>
        </p:nvSpPr>
        <p:spPr>
          <a:ln/>
        </p:spPr>
        <p:txBody>
          <a:bodyPr/>
          <a:lstStyle>
            <a:lvl1pPr>
              <a:defRPr/>
            </a:lvl1pPr>
          </a:lstStyle>
          <a:p>
            <a:pPr>
              <a:defRPr/>
            </a:pPr>
            <a:endParaRPr lang="es-E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s-ES" altLang="en-US"/>
          </a:p>
        </p:txBody>
      </p:sp>
      <p:sp>
        <p:nvSpPr>
          <p:cNvPr id="7" name="Rectangle 7"/>
          <p:cNvSpPr>
            <a:spLocks noGrp="1" noChangeArrowheads="1"/>
          </p:cNvSpPr>
          <p:nvPr>
            <p:ph type="sldNum" sz="quarter" idx="12"/>
          </p:nvPr>
        </p:nvSpPr>
        <p:spPr>
          <a:ln/>
        </p:spPr>
        <p:txBody>
          <a:bodyPr/>
          <a:lstStyle>
            <a:lvl1pPr>
              <a:defRPr/>
            </a:lvl1pPr>
          </a:lstStyle>
          <a:p>
            <a:pPr>
              <a:defRPr/>
            </a:pPr>
            <a:fld id="{21DDFDCB-BAF5-4B56-82F2-A73C9EAA55EF}" type="slidenum">
              <a:rPr lang="es-ES" altLang="en-US"/>
              <a:pPr>
                <a:defRPr/>
              </a:pPr>
              <a:t>‹Nº›</a:t>
            </a:fld>
            <a:endParaRPr lang="es-ES" altLang="en-US"/>
          </a:p>
        </p:txBody>
      </p:sp>
    </p:spTree>
    <p:extLst>
      <p:ext uri="{BB962C8B-B14F-4D97-AF65-F5344CB8AC3E}">
        <p14:creationId xmlns:p14="http://schemas.microsoft.com/office/powerpoint/2010/main" val="1591991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5"/>
          <p:cNvSpPr>
            <a:spLocks noGrp="1" noChangeArrowheads="1"/>
          </p:cNvSpPr>
          <p:nvPr>
            <p:ph type="dt" sz="half" idx="10"/>
          </p:nvPr>
        </p:nvSpPr>
        <p:spPr>
          <a:ln/>
        </p:spPr>
        <p:txBody>
          <a:bodyPr/>
          <a:lstStyle>
            <a:lvl1pPr>
              <a:defRPr/>
            </a:lvl1pPr>
          </a:lstStyle>
          <a:p>
            <a:pPr>
              <a:defRPr/>
            </a:pPr>
            <a:endParaRPr lang="es-E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s-ES" altLang="en-US"/>
          </a:p>
        </p:txBody>
      </p:sp>
      <p:sp>
        <p:nvSpPr>
          <p:cNvPr id="7" name="Rectangle 7"/>
          <p:cNvSpPr>
            <a:spLocks noGrp="1" noChangeArrowheads="1"/>
          </p:cNvSpPr>
          <p:nvPr>
            <p:ph type="sldNum" sz="quarter" idx="12"/>
          </p:nvPr>
        </p:nvSpPr>
        <p:spPr>
          <a:ln/>
        </p:spPr>
        <p:txBody>
          <a:bodyPr/>
          <a:lstStyle>
            <a:lvl1pPr>
              <a:defRPr/>
            </a:lvl1pPr>
          </a:lstStyle>
          <a:p>
            <a:pPr>
              <a:defRPr/>
            </a:pPr>
            <a:fld id="{37E10624-C335-47EF-BF75-AEF210268C78}" type="slidenum">
              <a:rPr lang="es-ES" altLang="en-US"/>
              <a:pPr>
                <a:defRPr/>
              </a:pPr>
              <a:t>‹Nº›</a:t>
            </a:fld>
            <a:endParaRPr lang="es-ES" altLang="en-US"/>
          </a:p>
        </p:txBody>
      </p:sp>
    </p:spTree>
    <p:extLst>
      <p:ext uri="{BB962C8B-B14F-4D97-AF65-F5344CB8AC3E}">
        <p14:creationId xmlns:p14="http://schemas.microsoft.com/office/powerpoint/2010/main" val="4246663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
        <p:nvSpPr>
          <p:cNvPr id="1027" name="Rectangle 3"/>
          <p:cNvSpPr>
            <a:spLocks noGrp="1" noChangeArrowheads="1"/>
          </p:cNvSpPr>
          <p:nvPr>
            <p:ph type="title"/>
          </p:nvPr>
        </p:nvSpPr>
        <p:spPr bwMode="auto">
          <a:xfrm>
            <a:off x="457200" y="122238"/>
            <a:ext cx="7543800" cy="143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s-ES" altLang="en-US" smtClean="0"/>
              <a:t>Haga clic para cambiar el estilo de título	</a:t>
            </a:r>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smtClean="0"/>
              <a:t>Haga clic para modificar el estilo de texto del patrón</a:t>
            </a:r>
          </a:p>
          <a:p>
            <a:pPr lvl="1"/>
            <a:r>
              <a:rPr lang="es-ES" altLang="en-US" smtClean="0"/>
              <a:t>Segundo nivel</a:t>
            </a:r>
          </a:p>
          <a:p>
            <a:pPr lvl="2"/>
            <a:r>
              <a:rPr lang="es-ES" altLang="en-US" smtClean="0"/>
              <a:t>Tercer nivel</a:t>
            </a:r>
          </a:p>
          <a:p>
            <a:pPr lvl="3"/>
            <a:r>
              <a:rPr lang="es-ES" altLang="en-US" smtClean="0"/>
              <a:t>Cuarto nivel</a:t>
            </a:r>
          </a:p>
          <a:p>
            <a:pPr lvl="4"/>
            <a:r>
              <a:rPr lang="es-ES" altLang="en-US" smtClean="0"/>
              <a:t>Quinto nivel</a:t>
            </a:r>
          </a:p>
        </p:txBody>
      </p:sp>
      <p:sp>
        <p:nvSpPr>
          <p:cNvPr id="101381" name="Rectangle 5"/>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000"/>
            </a:lvl1pPr>
          </a:lstStyle>
          <a:p>
            <a:pPr>
              <a:defRPr/>
            </a:pPr>
            <a:endParaRPr lang="es-ES" altLang="en-US"/>
          </a:p>
        </p:txBody>
      </p:sp>
      <p:sp>
        <p:nvSpPr>
          <p:cNvPr id="101382"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vl1pPr>
          </a:lstStyle>
          <a:p>
            <a:pPr>
              <a:defRPr/>
            </a:pPr>
            <a:endParaRPr lang="es-ES" altLang="en-US"/>
          </a:p>
        </p:txBody>
      </p:sp>
      <p:sp>
        <p:nvSpPr>
          <p:cNvPr id="101383" name="Rectangle 7"/>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lvl1pPr>
          </a:lstStyle>
          <a:p>
            <a:pPr>
              <a:defRPr/>
            </a:pPr>
            <a:fld id="{B750F1D3-23A0-4F70-B58D-0AF52EE17D46}" type="slidenum">
              <a:rPr lang="es-ES" altLang="en-US"/>
              <a:pPr>
                <a:defRPr/>
              </a:pPr>
              <a:t>‹Nº›</a:t>
            </a:fld>
            <a:endParaRPr lang="es-ES" altLang="en-US"/>
          </a:p>
        </p:txBody>
      </p:sp>
      <p:grpSp>
        <p:nvGrpSpPr>
          <p:cNvPr id="1032" name="Group 8"/>
          <p:cNvGrpSpPr>
            <a:grpSpLocks/>
          </p:cNvGrpSpPr>
          <p:nvPr/>
        </p:nvGrpSpPr>
        <p:grpSpPr bwMode="auto">
          <a:xfrm>
            <a:off x="8153400" y="152400"/>
            <a:ext cx="792163" cy="1295400"/>
            <a:chOff x="5136" y="960"/>
            <a:chExt cx="528" cy="864"/>
          </a:xfrm>
        </p:grpSpPr>
        <p:sp>
          <p:nvSpPr>
            <p:cNvPr id="1034" name="Oval 9"/>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35" name="Oval 10"/>
            <p:cNvSpPr>
              <a:spLocks noChangeArrowheads="1"/>
            </p:cNvSpPr>
            <p:nvPr/>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36" name="Oval 11"/>
            <p:cNvSpPr>
              <a:spLocks noChangeArrowheads="1"/>
            </p:cNvSpPr>
            <p:nvPr/>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37" name="Oval 12"/>
            <p:cNvSpPr>
              <a:spLocks noChangeArrowheads="1"/>
            </p:cNvSpPr>
            <p:nvPr/>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38" name="Oval 13"/>
            <p:cNvSpPr>
              <a:spLocks noChangeArrowheads="1"/>
            </p:cNvSpPr>
            <p:nvPr/>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39" name="Oval 14"/>
            <p:cNvSpPr>
              <a:spLocks noChangeArrowheads="1"/>
            </p:cNvSpPr>
            <p:nvPr/>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40" name="Oval 15"/>
            <p:cNvSpPr>
              <a:spLocks noChangeArrowheads="1"/>
            </p:cNvSpPr>
            <p:nvPr/>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41" name="Oval 16"/>
            <p:cNvSpPr>
              <a:spLocks noChangeArrowheads="1"/>
            </p:cNvSpPr>
            <p:nvPr/>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42" name="Oval 17"/>
            <p:cNvSpPr>
              <a:spLocks noChangeArrowheads="1"/>
            </p:cNvSpPr>
            <p:nvPr/>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43" name="Oval 18"/>
            <p:cNvSpPr>
              <a:spLocks noChangeArrowheads="1"/>
            </p:cNvSpPr>
            <p:nvPr/>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44" name="Oval 19"/>
            <p:cNvSpPr>
              <a:spLocks noChangeArrowheads="1"/>
            </p:cNvSpPr>
            <p:nvPr/>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45" name="Oval 20"/>
            <p:cNvSpPr>
              <a:spLocks noChangeArrowheads="1"/>
            </p:cNvSpPr>
            <p:nvPr/>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46" name="Oval 21"/>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47" name="Oval 22"/>
            <p:cNvSpPr>
              <a:spLocks noChangeArrowheads="1"/>
            </p:cNvSpPr>
            <p:nvPr/>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48" name="Oval 23"/>
            <p:cNvSpPr>
              <a:spLocks noChangeArrowheads="1"/>
            </p:cNvSpPr>
            <p:nvPr/>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49" name="Oval 24"/>
            <p:cNvSpPr>
              <a:spLocks noChangeArrowheads="1"/>
            </p:cNvSpPr>
            <p:nvPr/>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50" name="Oval 25"/>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51" name="Oval 26"/>
            <p:cNvSpPr>
              <a:spLocks noChangeArrowheads="1"/>
            </p:cNvSpPr>
            <p:nvPr/>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52" name="Oval 27"/>
            <p:cNvSpPr>
              <a:spLocks noChangeArrowheads="1"/>
            </p:cNvSpPr>
            <p:nvPr/>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53" name="Oval 28"/>
            <p:cNvSpPr>
              <a:spLocks noChangeArrowheads="1"/>
            </p:cNvSpPr>
            <p:nvPr/>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54" name="Oval 29"/>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55" name="Oval 30"/>
            <p:cNvSpPr>
              <a:spLocks noChangeArrowheads="1"/>
            </p:cNvSpPr>
            <p:nvPr/>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56" name="Oval 31"/>
            <p:cNvSpPr>
              <a:spLocks noChangeArrowheads="1"/>
            </p:cNvSpPr>
            <p:nvPr/>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57" name="Oval 32"/>
            <p:cNvSpPr>
              <a:spLocks noChangeArrowheads="1"/>
            </p:cNvSpPr>
            <p:nvPr/>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58" name="Oval 33"/>
            <p:cNvSpPr>
              <a:spLocks noChangeArrowheads="1"/>
            </p:cNvSpPr>
            <p:nvPr/>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59" name="Oval 34"/>
            <p:cNvSpPr>
              <a:spLocks noChangeArrowheads="1"/>
            </p:cNvSpPr>
            <p:nvPr/>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60" name="Oval 35"/>
            <p:cNvSpPr>
              <a:spLocks noChangeArrowheads="1"/>
            </p:cNvSpPr>
            <p:nvPr/>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61" name="Oval 36"/>
            <p:cNvSpPr>
              <a:spLocks noChangeArrowheads="1"/>
            </p:cNvSpPr>
            <p:nvPr/>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62" name="Oval 37"/>
            <p:cNvSpPr>
              <a:spLocks noChangeArrowheads="1"/>
            </p:cNvSpPr>
            <p:nvPr/>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63" name="Oval 38"/>
            <p:cNvSpPr>
              <a:spLocks noChangeArrowheads="1"/>
            </p:cNvSpPr>
            <p:nvPr/>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64" name="Oval 39"/>
            <p:cNvSpPr>
              <a:spLocks noChangeArrowheads="1"/>
            </p:cNvSpPr>
            <p:nvPr/>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1033" name="Line 40"/>
          <p:cNvSpPr>
            <a:spLocks noChangeShapeType="1"/>
          </p:cNvSpPr>
          <p:nvPr/>
        </p:nvSpPr>
        <p:spPr bwMode="auto">
          <a:xfrm>
            <a:off x="539750" y="1484313"/>
            <a:ext cx="8067675"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a:p>
        </p:txBody>
      </p:sp>
    </p:spTree>
  </p:cSld>
  <p:clrMap bg1="lt1" tx1="dk1" bg2="lt2" tx2="dk2" accent1="accent1" accent2="accent2" accent3="accent3" accent4="accent4" accent5="accent5" accent6="accent6" hlink="hlink" folHlink="folHlink"/>
  <p:sldLayoutIdLst>
    <p:sldLayoutId id="2147483690"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iming>
    <p:tnLst>
      <p:par>
        <p:cTn id="1" dur="indefinite" restart="never" nodeType="tmRoot"/>
      </p:par>
    </p:tnLst>
  </p:timing>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cs typeface="Arial" charset="0"/>
        </a:defRPr>
      </a:lvl2pPr>
      <a:lvl3pPr algn="l" rtl="0" eaLnBrk="0" fontAlgn="base" hangingPunct="0">
        <a:spcBef>
          <a:spcPct val="0"/>
        </a:spcBef>
        <a:spcAft>
          <a:spcPct val="0"/>
        </a:spcAft>
        <a:defRPr sz="3900" b="1">
          <a:solidFill>
            <a:schemeClr val="tx2"/>
          </a:solidFill>
          <a:latin typeface="Arial" charset="0"/>
          <a:cs typeface="Arial" charset="0"/>
        </a:defRPr>
      </a:lvl3pPr>
      <a:lvl4pPr algn="l" rtl="0" eaLnBrk="0" fontAlgn="base" hangingPunct="0">
        <a:spcBef>
          <a:spcPct val="0"/>
        </a:spcBef>
        <a:spcAft>
          <a:spcPct val="0"/>
        </a:spcAft>
        <a:defRPr sz="3900" b="1">
          <a:solidFill>
            <a:schemeClr val="tx2"/>
          </a:solidFill>
          <a:latin typeface="Arial" charset="0"/>
          <a:cs typeface="Arial" charset="0"/>
        </a:defRPr>
      </a:lvl4pPr>
      <a:lvl5pPr algn="l" rtl="0" eaLnBrk="0" fontAlgn="base" hangingPunct="0">
        <a:spcBef>
          <a:spcPct val="0"/>
        </a:spcBef>
        <a:spcAft>
          <a:spcPct val="0"/>
        </a:spcAft>
        <a:defRPr sz="3900" b="1">
          <a:solidFill>
            <a:schemeClr val="tx2"/>
          </a:solidFill>
          <a:latin typeface="Arial" charset="0"/>
          <a:cs typeface="Arial" charset="0"/>
        </a:defRPr>
      </a:lvl5pPr>
      <a:lvl6pPr marL="457200" algn="l" rtl="0" fontAlgn="base">
        <a:spcBef>
          <a:spcPct val="0"/>
        </a:spcBef>
        <a:spcAft>
          <a:spcPct val="0"/>
        </a:spcAft>
        <a:defRPr sz="3900" b="1">
          <a:solidFill>
            <a:schemeClr val="tx2"/>
          </a:solidFill>
          <a:latin typeface="Arial" charset="0"/>
          <a:cs typeface="Arial" charset="0"/>
        </a:defRPr>
      </a:lvl6pPr>
      <a:lvl7pPr marL="914400" algn="l" rtl="0" fontAlgn="base">
        <a:spcBef>
          <a:spcPct val="0"/>
        </a:spcBef>
        <a:spcAft>
          <a:spcPct val="0"/>
        </a:spcAft>
        <a:defRPr sz="3900" b="1">
          <a:solidFill>
            <a:schemeClr val="tx2"/>
          </a:solidFill>
          <a:latin typeface="Arial" charset="0"/>
          <a:cs typeface="Arial" charset="0"/>
        </a:defRPr>
      </a:lvl7pPr>
      <a:lvl8pPr marL="1371600" algn="l" rtl="0" fontAlgn="base">
        <a:spcBef>
          <a:spcPct val="0"/>
        </a:spcBef>
        <a:spcAft>
          <a:spcPct val="0"/>
        </a:spcAft>
        <a:defRPr sz="3900" b="1">
          <a:solidFill>
            <a:schemeClr val="tx2"/>
          </a:solidFill>
          <a:latin typeface="Arial" charset="0"/>
          <a:cs typeface="Arial" charset="0"/>
        </a:defRPr>
      </a:lvl8pPr>
      <a:lvl9pPr marL="1828800" algn="l" rtl="0" fontAlgn="base">
        <a:spcBef>
          <a:spcPct val="0"/>
        </a:spcBef>
        <a:spcAft>
          <a:spcPct val="0"/>
        </a:spcAft>
        <a:defRPr sz="39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cs typeface="+mn-cs"/>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cs typeface="+mn-cs"/>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cs typeface="+mn-cs"/>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8.png"/><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26.png"/><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44.png"/><Relationship Id="rId4" Type="http://schemas.openxmlformats.org/officeDocument/2006/relationships/oleObject" Target="../embeddings/oleObject3.bin"/></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image" Target="../media/image48.png"/><Relationship Id="rId4" Type="http://schemas.openxmlformats.org/officeDocument/2006/relationships/oleObject" Target="../embeddings/oleObject4.bin"/></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79388" y="2997200"/>
            <a:ext cx="7056437" cy="1470025"/>
          </a:xfrm>
          <a:noFill/>
        </p:spPr>
        <p:txBody>
          <a:bodyPr anchor="t"/>
          <a:lstStyle/>
          <a:p>
            <a:pPr eaLnBrk="1" hangingPunct="1"/>
            <a:r>
              <a:rPr lang="es-ES" smtClean="0"/>
              <a:t>Entrada/Salida (E/S) en Java</a:t>
            </a:r>
            <a:br>
              <a:rPr lang="es-ES" smtClean="0"/>
            </a:br>
            <a:r>
              <a:rPr lang="es-ES" smtClean="0"/>
              <a:t>Parte 3: Ficheros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3611" t="9824" r="24768" b="16733"/>
          <a:stretch>
            <a:fillRect/>
          </a:stretch>
        </p:blipFill>
        <p:spPr>
          <a:xfrm>
            <a:off x="0" y="0"/>
            <a:ext cx="5761038" cy="4394200"/>
          </a:xfrm>
        </p:spPr>
      </p:pic>
      <p:pic>
        <p:nvPicPr>
          <p:cNvPr id="12291" name="Picture 4"/>
          <p:cNvPicPr>
            <a:picLocks noChangeAspect="1" noChangeArrowheads="1"/>
          </p:cNvPicPr>
          <p:nvPr/>
        </p:nvPicPr>
        <p:blipFill>
          <a:blip r:embed="rId3">
            <a:extLst>
              <a:ext uri="{28A0092B-C50C-407E-A947-70E740481C1C}">
                <a14:useLocalDpi xmlns:a14="http://schemas.microsoft.com/office/drawing/2010/main" val="0"/>
              </a:ext>
            </a:extLst>
          </a:blip>
          <a:srcRect t="9810" r="21693" b="55728"/>
          <a:stretch>
            <a:fillRect/>
          </a:stretch>
        </p:blipFill>
        <p:spPr bwMode="auto">
          <a:xfrm>
            <a:off x="395288" y="4076700"/>
            <a:ext cx="8748712" cy="252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2" name="Text Box 5"/>
          <p:cNvSpPr txBox="1">
            <a:spLocks noChangeArrowheads="1"/>
          </p:cNvSpPr>
          <p:nvPr/>
        </p:nvSpPr>
        <p:spPr bwMode="auto">
          <a:xfrm>
            <a:off x="5724525" y="1484313"/>
            <a:ext cx="25209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spcBef>
                <a:spcPct val="50000"/>
              </a:spcBef>
            </a:pPr>
            <a:r>
              <a:rPr lang="es-ES">
                <a:solidFill>
                  <a:srgbClr val="FF0000"/>
                </a:solidFill>
              </a:rPr>
              <a:t>Constructor con dos parámetros que son dos Strings: directorio y fichero</a:t>
            </a:r>
          </a:p>
        </p:txBody>
      </p:sp>
      <p:sp>
        <p:nvSpPr>
          <p:cNvPr id="12293" name="Line 6"/>
          <p:cNvSpPr>
            <a:spLocks noChangeShapeType="1"/>
          </p:cNvSpPr>
          <p:nvPr/>
        </p:nvSpPr>
        <p:spPr bwMode="auto">
          <a:xfrm flipH="1">
            <a:off x="4500563" y="1844675"/>
            <a:ext cx="115252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3611" t="9824" r="16011" b="6944"/>
          <a:stretch>
            <a:fillRect/>
          </a:stretch>
        </p:blipFill>
        <p:spPr>
          <a:xfrm>
            <a:off x="0" y="0"/>
            <a:ext cx="6516688" cy="4814888"/>
          </a:xfrm>
        </p:spPr>
      </p:pic>
      <p:pic>
        <p:nvPicPr>
          <p:cNvPr id="13315" name="Picture 4"/>
          <p:cNvPicPr>
            <a:picLocks noChangeAspect="1" noChangeArrowheads="1"/>
          </p:cNvPicPr>
          <p:nvPr/>
        </p:nvPicPr>
        <p:blipFill>
          <a:blip r:embed="rId3">
            <a:extLst>
              <a:ext uri="{28A0092B-C50C-407E-A947-70E740481C1C}">
                <a14:useLocalDpi xmlns:a14="http://schemas.microsoft.com/office/drawing/2010/main" val="0"/>
              </a:ext>
            </a:extLst>
          </a:blip>
          <a:srcRect t="9462" r="23633" b="56467"/>
          <a:stretch>
            <a:fillRect/>
          </a:stretch>
        </p:blipFill>
        <p:spPr bwMode="auto">
          <a:xfrm>
            <a:off x="323850" y="4149725"/>
            <a:ext cx="8569325"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6" name="Text Box 5"/>
          <p:cNvSpPr txBox="1">
            <a:spLocks noChangeArrowheads="1"/>
          </p:cNvSpPr>
          <p:nvPr/>
        </p:nvSpPr>
        <p:spPr bwMode="auto">
          <a:xfrm>
            <a:off x="6372225" y="1557338"/>
            <a:ext cx="252095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spcBef>
                <a:spcPct val="50000"/>
              </a:spcBef>
            </a:pPr>
            <a:r>
              <a:rPr lang="es-ES">
                <a:solidFill>
                  <a:srgbClr val="FF0000"/>
                </a:solidFill>
              </a:rPr>
              <a:t>Constructor con dos parámetros: uno es un objeto File con el  directorio y otro un String con el fichero</a:t>
            </a:r>
          </a:p>
        </p:txBody>
      </p:sp>
      <p:sp>
        <p:nvSpPr>
          <p:cNvPr id="13317" name="Line 6"/>
          <p:cNvSpPr>
            <a:spLocks noChangeShapeType="1"/>
          </p:cNvSpPr>
          <p:nvPr/>
        </p:nvSpPr>
        <p:spPr bwMode="auto">
          <a:xfrm flipH="1">
            <a:off x="4356100" y="2062163"/>
            <a:ext cx="115252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9750" y="188913"/>
            <a:ext cx="7086600" cy="1143000"/>
          </a:xfrm>
          <a:noFill/>
        </p:spPr>
        <p:txBody>
          <a:bodyPr lIns="92075" tIns="46038" rIns="92075" bIns="46038" anchor="ctr"/>
          <a:lstStyle/>
          <a:p>
            <a:pPr eaLnBrk="1" hangingPunct="1"/>
            <a:r>
              <a:rPr lang="es-ES_tradnl" smtClean="0"/>
              <a:t>Lectura/Escritura</a:t>
            </a:r>
            <a:endParaRPr lang="es-ES_tradnl" sz="2000" smtClean="0"/>
          </a:p>
        </p:txBody>
      </p:sp>
      <p:sp>
        <p:nvSpPr>
          <p:cNvPr id="14339" name="Rectangle 3"/>
          <p:cNvSpPr>
            <a:spLocks noGrp="1" noChangeArrowheads="1"/>
          </p:cNvSpPr>
          <p:nvPr>
            <p:ph type="body" idx="1"/>
          </p:nvPr>
        </p:nvSpPr>
        <p:spPr>
          <a:xfrm>
            <a:off x="468313" y="1628775"/>
            <a:ext cx="8077200" cy="1371600"/>
          </a:xfrm>
          <a:noFill/>
        </p:spPr>
        <p:txBody>
          <a:bodyPr lIns="92075" tIns="46038" rIns="92075" bIns="46038"/>
          <a:lstStyle/>
          <a:p>
            <a:pPr eaLnBrk="1" hangingPunct="1"/>
            <a:r>
              <a:rPr lang="es-ES_tradnl" sz="2500" smtClean="0"/>
              <a:t>Independientemente del tipo de fichero, los algoritmos para leer o escribir suelen tener el formato siguiente:</a:t>
            </a:r>
          </a:p>
          <a:p>
            <a:pPr eaLnBrk="1" hangingPunct="1"/>
            <a:endParaRPr lang="es-ES_tradnl" sz="2500" smtClean="0"/>
          </a:p>
        </p:txBody>
      </p:sp>
      <p:sp>
        <p:nvSpPr>
          <p:cNvPr id="14340" name="Text Box 4"/>
          <p:cNvSpPr txBox="1">
            <a:spLocks noChangeArrowheads="1"/>
          </p:cNvSpPr>
          <p:nvPr/>
        </p:nvSpPr>
        <p:spPr bwMode="auto">
          <a:xfrm>
            <a:off x="1042988" y="2997200"/>
            <a:ext cx="30003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20000"/>
              </a:spcBef>
            </a:pPr>
            <a:r>
              <a:rPr lang="es-ES_tradnl" sz="2400" b="1" i="1">
                <a:latin typeface="Times New Roman" pitchFamily="18" charset="0"/>
              </a:rPr>
              <a:t>Lectura</a:t>
            </a:r>
            <a:r>
              <a:rPr lang="es-ES_tradnl" sz="2400" b="1">
                <a:latin typeface="Times New Roman" pitchFamily="18" charset="0"/>
              </a:rPr>
              <a:t> </a:t>
            </a:r>
            <a:endParaRPr lang="es-ES_tradnl" sz="2400">
              <a:latin typeface="Times New Roman" pitchFamily="18" charset="0"/>
            </a:endParaRPr>
          </a:p>
          <a:p>
            <a:pPr algn="l">
              <a:spcBef>
                <a:spcPct val="20000"/>
              </a:spcBef>
            </a:pPr>
            <a:r>
              <a:rPr lang="es-ES_tradnl" sz="2400">
                <a:latin typeface="Times New Roman" pitchFamily="18" charset="0"/>
              </a:rPr>
              <a:t>Abrir el fichero</a:t>
            </a:r>
          </a:p>
          <a:p>
            <a:pPr algn="l">
              <a:spcBef>
                <a:spcPct val="20000"/>
              </a:spcBef>
            </a:pPr>
            <a:r>
              <a:rPr lang="es-ES_tradnl" sz="2400">
                <a:latin typeface="Times New Roman" pitchFamily="18" charset="0"/>
              </a:rPr>
              <a:t>Mientras existan datos </a:t>
            </a:r>
          </a:p>
          <a:p>
            <a:pPr algn="l">
              <a:spcBef>
                <a:spcPct val="20000"/>
              </a:spcBef>
            </a:pPr>
            <a:r>
              <a:rPr lang="es-ES_tradnl" sz="2400">
                <a:latin typeface="Times New Roman" pitchFamily="18" charset="0"/>
              </a:rPr>
              <a:t>	Leer datos</a:t>
            </a:r>
          </a:p>
          <a:p>
            <a:pPr algn="l">
              <a:spcBef>
                <a:spcPct val="20000"/>
              </a:spcBef>
            </a:pPr>
            <a:r>
              <a:rPr lang="es-ES_tradnl" sz="2400">
                <a:latin typeface="Times New Roman" pitchFamily="18" charset="0"/>
              </a:rPr>
              <a:t>Cerrar el fichero</a:t>
            </a:r>
          </a:p>
        </p:txBody>
      </p:sp>
      <p:sp>
        <p:nvSpPr>
          <p:cNvPr id="14341" name="Text Box 5"/>
          <p:cNvSpPr txBox="1">
            <a:spLocks noChangeArrowheads="1"/>
          </p:cNvSpPr>
          <p:nvPr/>
        </p:nvSpPr>
        <p:spPr bwMode="auto">
          <a:xfrm>
            <a:off x="5435600" y="2997200"/>
            <a:ext cx="29241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a:spcBef>
                <a:spcPct val="20000"/>
              </a:spcBef>
            </a:pPr>
            <a:r>
              <a:rPr lang="es-ES_tradnl" sz="2400" b="1" i="1">
                <a:latin typeface="Times New Roman" pitchFamily="18" charset="0"/>
              </a:rPr>
              <a:t>Escritura</a:t>
            </a:r>
            <a:r>
              <a:rPr lang="es-ES_tradnl" sz="2400">
                <a:latin typeface="Times New Roman" pitchFamily="18" charset="0"/>
              </a:rPr>
              <a:t> </a:t>
            </a:r>
          </a:p>
          <a:p>
            <a:pPr algn="l">
              <a:spcBef>
                <a:spcPct val="20000"/>
              </a:spcBef>
            </a:pPr>
            <a:r>
              <a:rPr lang="es-ES_tradnl" sz="2400">
                <a:latin typeface="Times New Roman" pitchFamily="18" charset="0"/>
              </a:rPr>
              <a:t>Abrir el fichero</a:t>
            </a:r>
          </a:p>
          <a:p>
            <a:pPr algn="l">
              <a:spcBef>
                <a:spcPct val="20000"/>
              </a:spcBef>
            </a:pPr>
            <a:r>
              <a:rPr lang="es-ES_tradnl" sz="2400">
                <a:latin typeface="Times New Roman" pitchFamily="18" charset="0"/>
              </a:rPr>
              <a:t>Mientras existan datos</a:t>
            </a:r>
          </a:p>
          <a:p>
            <a:pPr algn="l">
              <a:spcBef>
                <a:spcPct val="20000"/>
              </a:spcBef>
            </a:pPr>
            <a:r>
              <a:rPr lang="es-ES_tradnl" sz="2400">
                <a:latin typeface="Times New Roman" pitchFamily="18" charset="0"/>
              </a:rPr>
              <a:t>	Escribir datos</a:t>
            </a:r>
          </a:p>
          <a:p>
            <a:pPr algn="l">
              <a:spcBef>
                <a:spcPct val="20000"/>
              </a:spcBef>
            </a:pPr>
            <a:r>
              <a:rPr lang="es-ES_tradnl" sz="2400">
                <a:latin typeface="Times New Roman" pitchFamily="18" charset="0"/>
              </a:rPr>
              <a:t>Cerrar el fichero</a:t>
            </a:r>
          </a:p>
        </p:txBody>
      </p:sp>
      <p:sp>
        <p:nvSpPr>
          <p:cNvPr id="14342" name="Line 6"/>
          <p:cNvSpPr>
            <a:spLocks noChangeShapeType="1"/>
          </p:cNvSpPr>
          <p:nvPr/>
        </p:nvSpPr>
        <p:spPr bwMode="auto">
          <a:xfrm>
            <a:off x="4572000" y="2997200"/>
            <a:ext cx="0" cy="2438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s-ES"/>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95288" y="333375"/>
            <a:ext cx="8229600" cy="1143000"/>
          </a:xfrm>
        </p:spPr>
        <p:txBody>
          <a:bodyPr/>
          <a:lstStyle/>
          <a:p>
            <a:pPr eaLnBrk="1" hangingPunct="1"/>
            <a:r>
              <a:rPr lang="es-ES" smtClean="0"/>
              <a:t>Clases FileInputStream y FileOutputStream</a:t>
            </a:r>
            <a:endParaRPr lang="es-ES" sz="3500" smtClean="0">
              <a:solidFill>
                <a:schemeClr val="bg2"/>
              </a:solidFill>
            </a:endParaRPr>
          </a:p>
        </p:txBody>
      </p:sp>
      <p:sp>
        <p:nvSpPr>
          <p:cNvPr id="15363" name="Rectangle 3"/>
          <p:cNvSpPr>
            <a:spLocks noGrp="1" noChangeArrowheads="1"/>
          </p:cNvSpPr>
          <p:nvPr>
            <p:ph type="body" idx="1"/>
          </p:nvPr>
        </p:nvSpPr>
        <p:spPr>
          <a:xfrm>
            <a:off x="468313" y="1524000"/>
            <a:ext cx="8229600" cy="5334000"/>
          </a:xfrm>
        </p:spPr>
        <p:txBody>
          <a:bodyPr/>
          <a:lstStyle/>
          <a:p>
            <a:pPr marL="531813" indent="-531813" algn="just" defTabSz="796925" eaLnBrk="1" hangingPunct="1"/>
            <a:r>
              <a:rPr lang="es-ES" sz="2200" smtClean="0"/>
              <a:t>Clases que permiten crear streams de entrada y salida respectivamente para </a:t>
            </a:r>
            <a:r>
              <a:rPr lang="es-ES" sz="2200" b="1" smtClean="0"/>
              <a:t>leer/escribir bytes de/en ficheros.</a:t>
            </a:r>
          </a:p>
          <a:p>
            <a:pPr marL="531813" indent="-531813" algn="just" defTabSz="796925" eaLnBrk="1" hangingPunct="1"/>
            <a:r>
              <a:rPr lang="es-ES" sz="2200" smtClean="0"/>
              <a:t>FileInputStream</a:t>
            </a:r>
          </a:p>
          <a:p>
            <a:pPr marL="863600" lvl="1" indent="-463550" algn="just" defTabSz="796925" eaLnBrk="1" hangingPunct="1"/>
            <a:r>
              <a:rPr lang="es-ES" sz="2000" smtClean="0"/>
              <a:t>Constructores</a:t>
            </a:r>
          </a:p>
          <a:p>
            <a:pPr marL="1196975" lvl="2" indent="-400050" algn="just" defTabSz="796925" eaLnBrk="1" hangingPunct="1"/>
            <a:r>
              <a:rPr lang="es-ES" sz="1900" smtClean="0"/>
              <a:t>FileInputStream (String nombreFichero)</a:t>
            </a:r>
          </a:p>
          <a:p>
            <a:pPr marL="1196975" lvl="2" indent="-400050" algn="just" defTabSz="796925" eaLnBrk="1" hangingPunct="1"/>
            <a:r>
              <a:rPr lang="es-ES" sz="1900" smtClean="0"/>
              <a:t>FileInputStream (File objetoFile)</a:t>
            </a:r>
          </a:p>
          <a:p>
            <a:pPr marL="863600" lvl="1" indent="-463550" algn="just" defTabSz="796925" eaLnBrk="1" hangingPunct="1"/>
            <a:r>
              <a:rPr lang="es-ES" sz="2000" smtClean="0"/>
              <a:t>Métodos: sobrescribe  los de InputStream</a:t>
            </a:r>
          </a:p>
          <a:p>
            <a:pPr marL="531813" indent="-531813" algn="just" defTabSz="796925" eaLnBrk="1" hangingPunct="1"/>
            <a:r>
              <a:rPr lang="es-ES" sz="2200" smtClean="0"/>
              <a:t>FileOutputStream</a:t>
            </a:r>
          </a:p>
          <a:p>
            <a:pPr marL="863600" lvl="1" indent="-463550" algn="just" defTabSz="796925" eaLnBrk="1" hangingPunct="1"/>
            <a:r>
              <a:rPr lang="es-ES" sz="2000" smtClean="0"/>
              <a:t>Constructores</a:t>
            </a:r>
          </a:p>
          <a:p>
            <a:pPr marL="1196975" lvl="2" indent="-400050" algn="just" defTabSz="796925" eaLnBrk="1" hangingPunct="1"/>
            <a:r>
              <a:rPr lang="es-ES" sz="1900" smtClean="0"/>
              <a:t>FileOutputStream (String nombreFichero)</a:t>
            </a:r>
          </a:p>
          <a:p>
            <a:pPr marL="1196975" lvl="2" indent="-400050" algn="just" defTabSz="796925" eaLnBrk="1" hangingPunct="1"/>
            <a:r>
              <a:rPr lang="es-ES" sz="1900" smtClean="0"/>
              <a:t>FileOutputStream (String nombreFichero, boolean añadir)</a:t>
            </a:r>
          </a:p>
          <a:p>
            <a:pPr marL="1196975" lvl="2" indent="-400050" algn="just" defTabSz="796925" eaLnBrk="1" hangingPunct="1"/>
            <a:r>
              <a:rPr lang="es-ES" sz="1900" smtClean="0"/>
              <a:t>FileOutputStream (File objetoFile)</a:t>
            </a:r>
          </a:p>
          <a:p>
            <a:pPr marL="1196975" lvl="2" indent="-400050" algn="just" defTabSz="796925" eaLnBrk="1" hangingPunct="1"/>
            <a:r>
              <a:rPr lang="es-ES" sz="1900" smtClean="0"/>
              <a:t>FileOutputStream (File objetoFile, boolean añadir)</a:t>
            </a:r>
          </a:p>
          <a:p>
            <a:pPr marL="863600" lvl="1" indent="-463550" algn="just" defTabSz="796925" eaLnBrk="1" hangingPunct="1"/>
            <a:r>
              <a:rPr lang="es-ES" sz="2000" smtClean="0"/>
              <a:t>Métodos: sobrescribe a los de OutputStream</a:t>
            </a:r>
          </a:p>
        </p:txBody>
      </p:sp>
      <p:sp>
        <p:nvSpPr>
          <p:cNvPr id="15364" name="Text Box 5"/>
          <p:cNvSpPr txBox="1">
            <a:spLocks noChangeArrowheads="1"/>
          </p:cNvSpPr>
          <p:nvPr/>
        </p:nvSpPr>
        <p:spPr bwMode="auto">
          <a:xfrm>
            <a:off x="7235825" y="5734050"/>
            <a:ext cx="173037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96925" eaLnBrk="0" hangingPunct="0">
              <a:defRPr>
                <a:solidFill>
                  <a:schemeClr val="tx1"/>
                </a:solidFill>
                <a:latin typeface="Arial" charset="0"/>
                <a:cs typeface="Arial" charset="0"/>
              </a:defRPr>
            </a:lvl1pPr>
            <a:lvl2pPr marL="742950" indent="-285750" defTabSz="796925" eaLnBrk="0" hangingPunct="0">
              <a:defRPr>
                <a:solidFill>
                  <a:schemeClr val="tx1"/>
                </a:solidFill>
                <a:latin typeface="Arial" charset="0"/>
                <a:cs typeface="Arial" charset="0"/>
              </a:defRPr>
            </a:lvl2pPr>
            <a:lvl3pPr marL="1143000" indent="-228600" defTabSz="796925" eaLnBrk="0" hangingPunct="0">
              <a:defRPr>
                <a:solidFill>
                  <a:schemeClr val="tx1"/>
                </a:solidFill>
                <a:latin typeface="Arial" charset="0"/>
                <a:cs typeface="Arial" charset="0"/>
              </a:defRPr>
            </a:lvl3pPr>
            <a:lvl4pPr marL="1600200" indent="-228600" defTabSz="796925" eaLnBrk="0" hangingPunct="0">
              <a:defRPr>
                <a:solidFill>
                  <a:schemeClr val="tx1"/>
                </a:solidFill>
                <a:latin typeface="Arial" charset="0"/>
                <a:cs typeface="Arial" charset="0"/>
              </a:defRPr>
            </a:lvl4pPr>
            <a:lvl5pPr marL="2057400" indent="-228600" defTabSz="796925" eaLnBrk="0" hangingPunct="0">
              <a:defRPr>
                <a:solidFill>
                  <a:schemeClr val="tx1"/>
                </a:solidFill>
                <a:latin typeface="Arial" charset="0"/>
                <a:cs typeface="Arial" charset="0"/>
              </a:defRPr>
            </a:lvl5pPr>
            <a:lvl6pPr marL="2514600" indent="-228600" algn="ctr" defTabSz="796925" eaLnBrk="0" fontAlgn="base" hangingPunct="0">
              <a:spcBef>
                <a:spcPct val="0"/>
              </a:spcBef>
              <a:spcAft>
                <a:spcPct val="0"/>
              </a:spcAft>
              <a:defRPr>
                <a:solidFill>
                  <a:schemeClr val="tx1"/>
                </a:solidFill>
                <a:latin typeface="Arial" charset="0"/>
                <a:cs typeface="Arial" charset="0"/>
              </a:defRPr>
            </a:lvl6pPr>
            <a:lvl7pPr marL="2971800" indent="-228600" algn="ctr" defTabSz="796925" eaLnBrk="0" fontAlgn="base" hangingPunct="0">
              <a:spcBef>
                <a:spcPct val="0"/>
              </a:spcBef>
              <a:spcAft>
                <a:spcPct val="0"/>
              </a:spcAft>
              <a:defRPr>
                <a:solidFill>
                  <a:schemeClr val="tx1"/>
                </a:solidFill>
                <a:latin typeface="Arial" charset="0"/>
                <a:cs typeface="Arial" charset="0"/>
              </a:defRPr>
            </a:lvl7pPr>
            <a:lvl8pPr marL="3429000" indent="-228600" algn="ctr" defTabSz="796925" eaLnBrk="0" fontAlgn="base" hangingPunct="0">
              <a:spcBef>
                <a:spcPct val="0"/>
              </a:spcBef>
              <a:spcAft>
                <a:spcPct val="0"/>
              </a:spcAft>
              <a:defRPr>
                <a:solidFill>
                  <a:schemeClr val="tx1"/>
                </a:solidFill>
                <a:latin typeface="Arial" charset="0"/>
                <a:cs typeface="Arial" charset="0"/>
              </a:defRPr>
            </a:lvl8pPr>
            <a:lvl9pPr marL="3886200" indent="-228600" algn="ctr" defTabSz="796925" eaLnBrk="0" fontAlgn="base" hangingPunct="0">
              <a:spcBef>
                <a:spcPct val="0"/>
              </a:spcBef>
              <a:spcAft>
                <a:spcPct val="0"/>
              </a:spcAft>
              <a:defRPr>
                <a:solidFill>
                  <a:schemeClr val="tx1"/>
                </a:solidFill>
                <a:latin typeface="Arial" charset="0"/>
                <a:cs typeface="Arial" charset="0"/>
              </a:defRPr>
            </a:lvl9pPr>
          </a:lstStyle>
          <a:p>
            <a:pPr algn="just" eaLnBrk="1" hangingPunct="1"/>
            <a:r>
              <a:rPr lang="es-ES" sz="1600">
                <a:solidFill>
                  <a:srgbClr val="FF0000"/>
                </a:solidFill>
              </a:rPr>
              <a:t>Si</a:t>
            </a:r>
            <a:r>
              <a:rPr lang="es-ES" sz="1600" b="1">
                <a:solidFill>
                  <a:srgbClr val="FF0000"/>
                </a:solidFill>
              </a:rPr>
              <a:t> añadir=true,</a:t>
            </a:r>
            <a:r>
              <a:rPr lang="es-ES" sz="1600">
                <a:solidFill>
                  <a:srgbClr val="FF0000"/>
                </a:solidFill>
              </a:rPr>
              <a:t> añade el registro al final de fichero</a:t>
            </a:r>
          </a:p>
        </p:txBody>
      </p:sp>
      <p:sp>
        <p:nvSpPr>
          <p:cNvPr id="15365" name="Line 6"/>
          <p:cNvSpPr>
            <a:spLocks noChangeShapeType="1"/>
          </p:cNvSpPr>
          <p:nvPr/>
        </p:nvSpPr>
        <p:spPr bwMode="auto">
          <a:xfrm flipH="1" flipV="1">
            <a:off x="7019925" y="5445125"/>
            <a:ext cx="215900" cy="4318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s-ES"/>
          </a:p>
        </p:txBody>
      </p:sp>
      <p:sp>
        <p:nvSpPr>
          <p:cNvPr id="15366" name="Line 7"/>
          <p:cNvSpPr>
            <a:spLocks noChangeShapeType="1"/>
          </p:cNvSpPr>
          <p:nvPr/>
        </p:nvSpPr>
        <p:spPr bwMode="auto">
          <a:xfrm flipH="1" flipV="1">
            <a:off x="6659563" y="6237288"/>
            <a:ext cx="503237" cy="714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s-ES"/>
          </a:p>
        </p:txBody>
      </p:sp>
      <p:sp>
        <p:nvSpPr>
          <p:cNvPr id="15367" name="Text Box 8"/>
          <p:cNvSpPr txBox="1">
            <a:spLocks noChangeArrowheads="1"/>
          </p:cNvSpPr>
          <p:nvPr/>
        </p:nvSpPr>
        <p:spPr bwMode="auto">
          <a:xfrm>
            <a:off x="5508625" y="2276475"/>
            <a:ext cx="2447925"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96925" eaLnBrk="0" hangingPunct="0">
              <a:defRPr>
                <a:solidFill>
                  <a:schemeClr val="tx1"/>
                </a:solidFill>
                <a:latin typeface="Arial" charset="0"/>
                <a:cs typeface="Arial" charset="0"/>
              </a:defRPr>
            </a:lvl1pPr>
            <a:lvl2pPr marL="742950" indent="-285750" defTabSz="796925" eaLnBrk="0" hangingPunct="0">
              <a:defRPr>
                <a:solidFill>
                  <a:schemeClr val="tx1"/>
                </a:solidFill>
                <a:latin typeface="Arial" charset="0"/>
                <a:cs typeface="Arial" charset="0"/>
              </a:defRPr>
            </a:lvl2pPr>
            <a:lvl3pPr marL="1143000" indent="-228600" defTabSz="796925" eaLnBrk="0" hangingPunct="0">
              <a:defRPr>
                <a:solidFill>
                  <a:schemeClr val="tx1"/>
                </a:solidFill>
                <a:latin typeface="Arial" charset="0"/>
                <a:cs typeface="Arial" charset="0"/>
              </a:defRPr>
            </a:lvl3pPr>
            <a:lvl4pPr marL="1600200" indent="-228600" defTabSz="796925" eaLnBrk="0" hangingPunct="0">
              <a:defRPr>
                <a:solidFill>
                  <a:schemeClr val="tx1"/>
                </a:solidFill>
                <a:latin typeface="Arial" charset="0"/>
                <a:cs typeface="Arial" charset="0"/>
              </a:defRPr>
            </a:lvl4pPr>
            <a:lvl5pPr marL="2057400" indent="-228600" defTabSz="796925" eaLnBrk="0" hangingPunct="0">
              <a:defRPr>
                <a:solidFill>
                  <a:schemeClr val="tx1"/>
                </a:solidFill>
                <a:latin typeface="Arial" charset="0"/>
                <a:cs typeface="Arial" charset="0"/>
              </a:defRPr>
            </a:lvl5pPr>
            <a:lvl6pPr marL="2514600" indent="-228600" algn="ctr" defTabSz="796925" eaLnBrk="0" fontAlgn="base" hangingPunct="0">
              <a:spcBef>
                <a:spcPct val="0"/>
              </a:spcBef>
              <a:spcAft>
                <a:spcPct val="0"/>
              </a:spcAft>
              <a:defRPr>
                <a:solidFill>
                  <a:schemeClr val="tx1"/>
                </a:solidFill>
                <a:latin typeface="Arial" charset="0"/>
                <a:cs typeface="Arial" charset="0"/>
              </a:defRPr>
            </a:lvl6pPr>
            <a:lvl7pPr marL="2971800" indent="-228600" algn="ctr" defTabSz="796925" eaLnBrk="0" fontAlgn="base" hangingPunct="0">
              <a:spcBef>
                <a:spcPct val="0"/>
              </a:spcBef>
              <a:spcAft>
                <a:spcPct val="0"/>
              </a:spcAft>
              <a:defRPr>
                <a:solidFill>
                  <a:schemeClr val="tx1"/>
                </a:solidFill>
                <a:latin typeface="Arial" charset="0"/>
                <a:cs typeface="Arial" charset="0"/>
              </a:defRPr>
            </a:lvl7pPr>
            <a:lvl8pPr marL="3429000" indent="-228600" algn="ctr" defTabSz="796925" eaLnBrk="0" fontAlgn="base" hangingPunct="0">
              <a:spcBef>
                <a:spcPct val="0"/>
              </a:spcBef>
              <a:spcAft>
                <a:spcPct val="0"/>
              </a:spcAft>
              <a:defRPr>
                <a:solidFill>
                  <a:schemeClr val="tx1"/>
                </a:solidFill>
                <a:latin typeface="Arial" charset="0"/>
                <a:cs typeface="Arial" charset="0"/>
              </a:defRPr>
            </a:lvl8pPr>
            <a:lvl9pPr marL="3886200" indent="-228600" algn="ctr" defTabSz="796925"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600">
                <a:solidFill>
                  <a:srgbClr val="FF0000"/>
                </a:solidFill>
              </a:rPr>
              <a:t>Si el fichero no existe, se lanza la excepción </a:t>
            </a:r>
            <a:r>
              <a:rPr lang="es-ES_tradnl" sz="1600">
                <a:solidFill>
                  <a:srgbClr val="FF0000"/>
                </a:solidFill>
              </a:rPr>
              <a:t>FileNotFoundException.</a:t>
            </a:r>
          </a:p>
          <a:p>
            <a:pPr algn="l" eaLnBrk="1" hangingPunct="1"/>
            <a:endParaRPr lang="es-ES" sz="1600">
              <a:solidFill>
                <a:srgbClr val="FF0000"/>
              </a:solidFill>
            </a:endParaRPr>
          </a:p>
        </p:txBody>
      </p:sp>
      <p:sp>
        <p:nvSpPr>
          <p:cNvPr id="15368" name="Line 9"/>
          <p:cNvSpPr>
            <a:spLocks noChangeShapeType="1"/>
          </p:cNvSpPr>
          <p:nvPr/>
        </p:nvSpPr>
        <p:spPr bwMode="auto">
          <a:xfrm flipH="1">
            <a:off x="4787900" y="2492375"/>
            <a:ext cx="647700" cy="360363"/>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s-ES"/>
          </a:p>
        </p:txBody>
      </p:sp>
      <p:sp>
        <p:nvSpPr>
          <p:cNvPr id="15369" name="Line 10"/>
          <p:cNvSpPr>
            <a:spLocks noChangeShapeType="1"/>
          </p:cNvSpPr>
          <p:nvPr/>
        </p:nvSpPr>
        <p:spPr bwMode="auto">
          <a:xfrm flipH="1">
            <a:off x="5148263" y="4508500"/>
            <a:ext cx="755650" cy="26035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s-ES"/>
          </a:p>
        </p:txBody>
      </p:sp>
      <p:sp>
        <p:nvSpPr>
          <p:cNvPr id="15370" name="Text Box 11"/>
          <p:cNvSpPr txBox="1">
            <a:spLocks noChangeArrowheads="1"/>
          </p:cNvSpPr>
          <p:nvPr/>
        </p:nvSpPr>
        <p:spPr bwMode="auto">
          <a:xfrm>
            <a:off x="6156325" y="3716338"/>
            <a:ext cx="2754313"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96925" eaLnBrk="0" hangingPunct="0">
              <a:defRPr>
                <a:solidFill>
                  <a:schemeClr val="tx1"/>
                </a:solidFill>
                <a:latin typeface="Arial" charset="0"/>
                <a:cs typeface="Arial" charset="0"/>
              </a:defRPr>
            </a:lvl1pPr>
            <a:lvl2pPr marL="742950" indent="-285750" defTabSz="796925" eaLnBrk="0" hangingPunct="0">
              <a:defRPr>
                <a:solidFill>
                  <a:schemeClr val="tx1"/>
                </a:solidFill>
                <a:latin typeface="Arial" charset="0"/>
                <a:cs typeface="Arial" charset="0"/>
              </a:defRPr>
            </a:lvl2pPr>
            <a:lvl3pPr marL="1143000" indent="-228600" defTabSz="796925" eaLnBrk="0" hangingPunct="0">
              <a:defRPr>
                <a:solidFill>
                  <a:schemeClr val="tx1"/>
                </a:solidFill>
                <a:latin typeface="Arial" charset="0"/>
                <a:cs typeface="Arial" charset="0"/>
              </a:defRPr>
            </a:lvl3pPr>
            <a:lvl4pPr marL="1600200" indent="-228600" defTabSz="796925" eaLnBrk="0" hangingPunct="0">
              <a:defRPr>
                <a:solidFill>
                  <a:schemeClr val="tx1"/>
                </a:solidFill>
                <a:latin typeface="Arial" charset="0"/>
                <a:cs typeface="Arial" charset="0"/>
              </a:defRPr>
            </a:lvl4pPr>
            <a:lvl5pPr marL="2057400" indent="-228600" defTabSz="796925" eaLnBrk="0" hangingPunct="0">
              <a:defRPr>
                <a:solidFill>
                  <a:schemeClr val="tx1"/>
                </a:solidFill>
                <a:latin typeface="Arial" charset="0"/>
                <a:cs typeface="Arial" charset="0"/>
              </a:defRPr>
            </a:lvl5pPr>
            <a:lvl6pPr marL="2514600" indent="-228600" algn="ctr" defTabSz="796925" eaLnBrk="0" fontAlgn="base" hangingPunct="0">
              <a:spcBef>
                <a:spcPct val="0"/>
              </a:spcBef>
              <a:spcAft>
                <a:spcPct val="0"/>
              </a:spcAft>
              <a:defRPr>
                <a:solidFill>
                  <a:schemeClr val="tx1"/>
                </a:solidFill>
                <a:latin typeface="Arial" charset="0"/>
                <a:cs typeface="Arial" charset="0"/>
              </a:defRPr>
            </a:lvl6pPr>
            <a:lvl7pPr marL="2971800" indent="-228600" algn="ctr" defTabSz="796925" eaLnBrk="0" fontAlgn="base" hangingPunct="0">
              <a:spcBef>
                <a:spcPct val="0"/>
              </a:spcBef>
              <a:spcAft>
                <a:spcPct val="0"/>
              </a:spcAft>
              <a:defRPr>
                <a:solidFill>
                  <a:schemeClr val="tx1"/>
                </a:solidFill>
                <a:latin typeface="Arial" charset="0"/>
                <a:cs typeface="Arial" charset="0"/>
              </a:defRPr>
            </a:lvl7pPr>
            <a:lvl8pPr marL="3429000" indent="-228600" algn="ctr" defTabSz="796925" eaLnBrk="0" fontAlgn="base" hangingPunct="0">
              <a:spcBef>
                <a:spcPct val="0"/>
              </a:spcBef>
              <a:spcAft>
                <a:spcPct val="0"/>
              </a:spcAft>
              <a:defRPr>
                <a:solidFill>
                  <a:schemeClr val="tx1"/>
                </a:solidFill>
                <a:latin typeface="Arial" charset="0"/>
                <a:cs typeface="Arial" charset="0"/>
              </a:defRPr>
            </a:lvl8pPr>
            <a:lvl9pPr marL="3886200" indent="-228600" algn="ctr" defTabSz="796925"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600">
                <a:solidFill>
                  <a:srgbClr val="FF0000"/>
                </a:solidFill>
              </a:rPr>
              <a:t>Si no existe el fichero, se creará al crear el stream. </a:t>
            </a:r>
          </a:p>
          <a:p>
            <a:pPr algn="l" eaLnBrk="1" hangingPunct="1"/>
            <a:r>
              <a:rPr lang="es-ES" sz="1600">
                <a:solidFill>
                  <a:srgbClr val="FF0000"/>
                </a:solidFill>
              </a:rPr>
              <a:t>Si el fichero existe, se borrará.</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79388" y="260350"/>
            <a:ext cx="8077200" cy="1143000"/>
          </a:xfrm>
        </p:spPr>
        <p:txBody>
          <a:bodyPr/>
          <a:lstStyle/>
          <a:p>
            <a:pPr eaLnBrk="1" hangingPunct="1"/>
            <a:r>
              <a:rPr lang="es-ES_tradnl" smtClean="0"/>
              <a:t>Métodos de FileInputStream</a:t>
            </a:r>
          </a:p>
        </p:txBody>
      </p:sp>
      <p:sp>
        <p:nvSpPr>
          <p:cNvPr id="16387" name="Rectangle 3"/>
          <p:cNvSpPr>
            <a:spLocks noGrp="1" noChangeArrowheads="1"/>
          </p:cNvSpPr>
          <p:nvPr>
            <p:ph type="body" idx="1"/>
          </p:nvPr>
        </p:nvSpPr>
        <p:spPr>
          <a:xfrm>
            <a:off x="395288" y="1628775"/>
            <a:ext cx="8153400" cy="4114800"/>
          </a:xfrm>
        </p:spPr>
        <p:txBody>
          <a:bodyPr/>
          <a:lstStyle/>
          <a:p>
            <a:pPr eaLnBrk="1" hangingPunct="1">
              <a:lnSpc>
                <a:spcPct val="80000"/>
              </a:lnSpc>
              <a:spcBef>
                <a:spcPct val="15000"/>
              </a:spcBef>
            </a:pPr>
            <a:r>
              <a:rPr lang="es-ES_tradnl" sz="2100" b="1" smtClean="0"/>
              <a:t>int read()</a:t>
            </a:r>
            <a:r>
              <a:rPr lang="es-ES_tradnl" sz="2100" smtClean="0"/>
              <a:t>  Lee un byte y devuelve su valor convertido a entero. Si se llega al fin del stream devuelve -1</a:t>
            </a:r>
          </a:p>
          <a:p>
            <a:pPr eaLnBrk="1" hangingPunct="1">
              <a:lnSpc>
                <a:spcPct val="80000"/>
              </a:lnSpc>
              <a:spcBef>
                <a:spcPct val="15000"/>
              </a:spcBef>
            </a:pPr>
            <a:r>
              <a:rPr lang="es-ES_tradnl" sz="2100" b="1" smtClean="0"/>
              <a:t>int read(byte b[])</a:t>
            </a:r>
            <a:r>
              <a:rPr lang="es-ES_tradnl" sz="2100" smtClean="0"/>
              <a:t> Intenta leer </a:t>
            </a:r>
            <a:r>
              <a:rPr lang="es-ES_tradnl" sz="2100" i="1" smtClean="0"/>
              <a:t>b.length</a:t>
            </a:r>
            <a:r>
              <a:rPr lang="es-ES_tradnl" sz="2100" smtClean="0"/>
              <a:t> bytes y devuelve el número de bytes leído</a:t>
            </a:r>
          </a:p>
          <a:p>
            <a:pPr eaLnBrk="1" hangingPunct="1">
              <a:lnSpc>
                <a:spcPct val="80000"/>
              </a:lnSpc>
              <a:spcBef>
                <a:spcPct val="15000"/>
              </a:spcBef>
            </a:pPr>
            <a:r>
              <a:rPr lang="es-ES_tradnl" sz="2100" b="1" smtClean="0"/>
              <a:t>int read(byte b[], int offset, int len) </a:t>
            </a:r>
            <a:r>
              <a:rPr lang="es-ES_tradnl" sz="2100" smtClean="0"/>
              <a:t>Lee hasta </a:t>
            </a:r>
            <a:r>
              <a:rPr lang="es-ES_tradnl" sz="2100" i="1" smtClean="0"/>
              <a:t>len </a:t>
            </a:r>
            <a:r>
              <a:rPr lang="es-ES_tradnl" sz="2100" smtClean="0"/>
              <a:t>bytes y los coloca en </a:t>
            </a:r>
            <a:r>
              <a:rPr lang="es-ES_tradnl" sz="2100" i="1" smtClean="0"/>
              <a:t>b</a:t>
            </a:r>
            <a:r>
              <a:rPr lang="es-ES_tradnl" sz="2100" smtClean="0"/>
              <a:t> apartir de la posición </a:t>
            </a:r>
            <a:r>
              <a:rPr lang="es-ES_tradnl" sz="2100" i="1" smtClean="0"/>
              <a:t>offset</a:t>
            </a:r>
            <a:r>
              <a:rPr lang="es-ES_tradnl" sz="2100" smtClean="0"/>
              <a:t> bytes.</a:t>
            </a:r>
          </a:p>
          <a:p>
            <a:pPr eaLnBrk="1" hangingPunct="1">
              <a:lnSpc>
                <a:spcPct val="80000"/>
              </a:lnSpc>
              <a:spcBef>
                <a:spcPct val="15000"/>
              </a:spcBef>
            </a:pPr>
            <a:r>
              <a:rPr lang="es-ES_tradnl" sz="2100" b="1" smtClean="0"/>
              <a:t>int skip(long n)</a:t>
            </a:r>
            <a:r>
              <a:rPr lang="es-ES_tradnl" sz="2100" smtClean="0"/>
              <a:t>  Salta n bytes de la entrada, devuelve el número de bytes omitidos</a:t>
            </a:r>
          </a:p>
          <a:p>
            <a:pPr eaLnBrk="1" hangingPunct="1">
              <a:lnSpc>
                <a:spcPct val="80000"/>
              </a:lnSpc>
              <a:spcBef>
                <a:spcPct val="15000"/>
              </a:spcBef>
            </a:pPr>
            <a:r>
              <a:rPr lang="es-ES_tradnl" sz="2100" b="1" smtClean="0"/>
              <a:t>int available()</a:t>
            </a:r>
            <a:r>
              <a:rPr lang="es-ES_tradnl" sz="2100" smtClean="0"/>
              <a:t>  Devuelve el número de bytes actualmente disponibles en la entrada. Se suele emplear para comprobar que aún existen datos en el fichero antes de proceder a la lectura. De esta forma se evita tener que utilizar la excepción EOFException que marca el fin de fichero.</a:t>
            </a:r>
          </a:p>
          <a:p>
            <a:pPr eaLnBrk="1" hangingPunct="1">
              <a:lnSpc>
                <a:spcPct val="80000"/>
              </a:lnSpc>
              <a:spcBef>
                <a:spcPct val="15000"/>
              </a:spcBef>
            </a:pPr>
            <a:r>
              <a:rPr lang="es-ES_tradnl" sz="2100" b="1" smtClean="0"/>
              <a:t>void close()</a:t>
            </a:r>
            <a:r>
              <a:rPr lang="es-ES_tradnl" sz="2100" smtClean="0"/>
              <a:t>   Cierra el stream (conviene invocarlo cuando el stream no vaya a usarse más)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23850" y="260350"/>
            <a:ext cx="8077200" cy="1143000"/>
          </a:xfrm>
        </p:spPr>
        <p:txBody>
          <a:bodyPr/>
          <a:lstStyle/>
          <a:p>
            <a:pPr eaLnBrk="1" hangingPunct="1"/>
            <a:r>
              <a:rPr lang="es-ES_tradnl" smtClean="0"/>
              <a:t>Métodos de FileOutputStream</a:t>
            </a:r>
          </a:p>
        </p:txBody>
      </p:sp>
      <p:sp>
        <p:nvSpPr>
          <p:cNvPr id="17411" name="Rectangle 3"/>
          <p:cNvSpPr>
            <a:spLocks noGrp="1" noChangeArrowheads="1"/>
          </p:cNvSpPr>
          <p:nvPr>
            <p:ph type="body" idx="1"/>
          </p:nvPr>
        </p:nvSpPr>
        <p:spPr>
          <a:xfrm>
            <a:off x="539750" y="1628775"/>
            <a:ext cx="7772400" cy="4114800"/>
          </a:xfrm>
        </p:spPr>
        <p:txBody>
          <a:bodyPr/>
          <a:lstStyle/>
          <a:p>
            <a:pPr eaLnBrk="1" hangingPunct="1"/>
            <a:r>
              <a:rPr lang="es-ES_tradnl" sz="2100" b="1" smtClean="0"/>
              <a:t>void write(int b)</a:t>
            </a:r>
            <a:r>
              <a:rPr lang="es-ES_tradnl" sz="2100" smtClean="0"/>
              <a:t>  Escribe un único byte</a:t>
            </a:r>
          </a:p>
          <a:p>
            <a:pPr eaLnBrk="1" hangingPunct="1"/>
            <a:r>
              <a:rPr lang="es-ES_tradnl" sz="2100" b="1" smtClean="0"/>
              <a:t>void write(byte b[])</a:t>
            </a:r>
            <a:r>
              <a:rPr lang="es-ES_tradnl" sz="2100" smtClean="0"/>
              <a:t> Escribe un array de bytes</a:t>
            </a:r>
          </a:p>
          <a:p>
            <a:pPr eaLnBrk="1" hangingPunct="1"/>
            <a:r>
              <a:rPr lang="es-ES_tradnl" sz="2100" b="1" smtClean="0"/>
              <a:t>void write(byte b[],int offset, int len)</a:t>
            </a:r>
            <a:r>
              <a:rPr lang="es-ES_tradnl" sz="2100" smtClean="0"/>
              <a:t> Escribe </a:t>
            </a:r>
            <a:r>
              <a:rPr lang="es-ES_tradnl" sz="2100" i="1" smtClean="0"/>
              <a:t>len</a:t>
            </a:r>
            <a:r>
              <a:rPr lang="es-ES_tradnl" sz="2100" smtClean="0"/>
              <a:t> bytes de </a:t>
            </a:r>
            <a:r>
              <a:rPr lang="es-ES_tradnl" sz="2100" i="1" smtClean="0"/>
              <a:t>b</a:t>
            </a:r>
            <a:r>
              <a:rPr lang="es-ES_tradnl" sz="2100" smtClean="0"/>
              <a:t> desde </a:t>
            </a:r>
            <a:r>
              <a:rPr lang="es-ES_tradnl" sz="2100" i="1" smtClean="0"/>
              <a:t>b[offset]</a:t>
            </a:r>
          </a:p>
          <a:p>
            <a:pPr eaLnBrk="1" hangingPunct="1"/>
            <a:r>
              <a:rPr lang="es-ES_tradnl" sz="2100" b="1" smtClean="0"/>
              <a:t>void flush()</a:t>
            </a:r>
            <a:r>
              <a:rPr lang="es-ES_tradnl" sz="2100" smtClean="0"/>
              <a:t>    Inicializa la salida garantizando que se vacíen todos sus búfferes</a:t>
            </a:r>
          </a:p>
          <a:p>
            <a:pPr eaLnBrk="1" hangingPunct="1"/>
            <a:r>
              <a:rPr lang="es-ES_tradnl" sz="2100" b="1" smtClean="0"/>
              <a:t>void close()</a:t>
            </a:r>
            <a:r>
              <a:rPr lang="es-ES_tradnl" sz="2100" smtClean="0"/>
              <a:t>	    Cierra el stream vaciando sus búfferes (conviene invocarlo cuando no vaya a usarse más)</a:t>
            </a:r>
            <a:endParaRPr lang="es-ES_tradnl" sz="2100" smtClean="0">
              <a:latin typeface="Courier New" pitchFamily="49" charset="0"/>
            </a:endParaRPr>
          </a:p>
          <a:p>
            <a:pPr algn="just" eaLnBrk="1" hangingPunct="1"/>
            <a:endParaRPr lang="es-ES_tradnl" smtClean="0">
              <a:latin typeface="Courier New" pitchFamily="49" charset="0"/>
            </a:endParaRPr>
          </a:p>
          <a:p>
            <a:pPr algn="just" eaLnBrk="1" hangingPunct="1"/>
            <a:r>
              <a:rPr lang="es-ES_tradnl" sz="1900" i="1" smtClean="0">
                <a:latin typeface="Courier New" pitchFamily="49" charset="0"/>
              </a:rPr>
              <a:t>Al igual que los métodos de FileInputStream, éstos lanzan IOException </a:t>
            </a:r>
            <a:endParaRPr lang="es-ES_tradnl" smtClean="0">
              <a:latin typeface="Courier New" pitchFamily="49"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s-ES" smtClean="0"/>
              <a:t>Clases FileInputStream y FileOutputStream</a:t>
            </a:r>
            <a:endParaRPr lang="es-ES" sz="3500" smtClean="0">
              <a:solidFill>
                <a:schemeClr val="bg2"/>
              </a:solidFill>
            </a:endParaRPr>
          </a:p>
        </p:txBody>
      </p:sp>
      <p:sp>
        <p:nvSpPr>
          <p:cNvPr id="18435" name="Rectangle 3"/>
          <p:cNvSpPr>
            <a:spLocks noGrp="1" noChangeArrowheads="1"/>
          </p:cNvSpPr>
          <p:nvPr>
            <p:ph type="body" idx="1"/>
          </p:nvPr>
        </p:nvSpPr>
        <p:spPr>
          <a:xfrm>
            <a:off x="468313" y="1557338"/>
            <a:ext cx="8229600" cy="5040312"/>
          </a:xfrm>
        </p:spPr>
        <p:txBody>
          <a:bodyPr/>
          <a:lstStyle/>
          <a:p>
            <a:pPr marL="531813" indent="-531813" algn="just" defTabSz="796925" eaLnBrk="1" hangingPunct="1">
              <a:lnSpc>
                <a:spcPct val="90000"/>
              </a:lnSpc>
            </a:pPr>
            <a:r>
              <a:rPr lang="es-ES" smtClean="0"/>
              <a:t>Ejemplo:</a:t>
            </a:r>
          </a:p>
          <a:p>
            <a:pPr marL="531813" indent="-531813" algn="just" defTabSz="796925" eaLnBrk="1" hangingPunct="1">
              <a:lnSpc>
                <a:spcPct val="90000"/>
              </a:lnSpc>
              <a:buFont typeface="Wingdings" pitchFamily="2" charset="2"/>
              <a:buNone/>
            </a:pPr>
            <a:r>
              <a:rPr lang="es-ES" sz="1900" smtClean="0"/>
              <a:t>	</a:t>
            </a:r>
            <a:r>
              <a:rPr lang="es-ES" sz="1700" smtClean="0"/>
              <a:t>…..</a:t>
            </a:r>
          </a:p>
          <a:p>
            <a:pPr marL="531813" indent="-531813" algn="just" defTabSz="796925" eaLnBrk="1" hangingPunct="1">
              <a:lnSpc>
                <a:spcPct val="90000"/>
              </a:lnSpc>
              <a:buFont typeface="Wingdings" pitchFamily="2" charset="2"/>
              <a:buNone/>
            </a:pPr>
            <a:r>
              <a:rPr lang="es-ES" sz="1700" smtClean="0"/>
              <a:t>	FileOutputStream ficheroSalida=null;</a:t>
            </a:r>
          </a:p>
          <a:p>
            <a:pPr marL="531813" indent="-531813" algn="just" defTabSz="796925" eaLnBrk="1" hangingPunct="1">
              <a:lnSpc>
                <a:spcPct val="90000"/>
              </a:lnSpc>
              <a:buFont typeface="Wingdings" pitchFamily="2" charset="2"/>
              <a:buNone/>
            </a:pPr>
            <a:r>
              <a:rPr lang="es-ES" sz="1700" smtClean="0"/>
              <a:t>	try	{</a:t>
            </a:r>
          </a:p>
          <a:p>
            <a:pPr marL="531813" indent="-531813" algn="just" defTabSz="796925" eaLnBrk="1" hangingPunct="1">
              <a:lnSpc>
                <a:spcPct val="90000"/>
              </a:lnSpc>
              <a:buFont typeface="Wingdings" pitchFamily="2" charset="2"/>
              <a:buNone/>
            </a:pPr>
            <a:r>
              <a:rPr lang="es-ES" sz="1700" smtClean="0"/>
              <a:t>		ficheroSalida=new FileOutputStream(“/pruebas/p.txt”);</a:t>
            </a:r>
          </a:p>
          <a:p>
            <a:pPr marL="531813" indent="-531813" algn="just" defTabSz="796925" eaLnBrk="1" hangingPunct="1">
              <a:lnSpc>
                <a:spcPct val="90000"/>
              </a:lnSpc>
              <a:buFont typeface="Wingdings" pitchFamily="2" charset="2"/>
              <a:buNone/>
            </a:pPr>
            <a:r>
              <a:rPr lang="es-ES" sz="1700" smtClean="0"/>
              <a:t>		ficheroSalida.write(10);</a:t>
            </a:r>
          </a:p>
          <a:p>
            <a:pPr marL="531813" indent="-531813" algn="just" defTabSz="796925" eaLnBrk="1" hangingPunct="1">
              <a:lnSpc>
                <a:spcPct val="90000"/>
              </a:lnSpc>
              <a:buFont typeface="Wingdings" pitchFamily="2" charset="2"/>
              <a:buNone/>
            </a:pPr>
            <a:r>
              <a:rPr lang="es-ES" sz="1700" smtClean="0"/>
              <a:t>		ficheroSalida.write(11);</a:t>
            </a:r>
          </a:p>
          <a:p>
            <a:pPr marL="531813" indent="-531813" algn="just" defTabSz="796925" eaLnBrk="1" hangingPunct="1">
              <a:lnSpc>
                <a:spcPct val="90000"/>
              </a:lnSpc>
              <a:buFont typeface="Wingdings" pitchFamily="2" charset="2"/>
              <a:buNone/>
            </a:pPr>
            <a:r>
              <a:rPr lang="es-ES" sz="1700" smtClean="0"/>
              <a:t>          }catch (IOException e){</a:t>
            </a:r>
          </a:p>
          <a:p>
            <a:pPr marL="531813" indent="-531813" algn="just" defTabSz="796925" eaLnBrk="1" hangingPunct="1">
              <a:lnSpc>
                <a:spcPct val="90000"/>
              </a:lnSpc>
              <a:buFont typeface="Wingdings" pitchFamily="2" charset="2"/>
              <a:buNone/>
            </a:pPr>
            <a:r>
              <a:rPr lang="es-ES" sz="1700" smtClean="0"/>
              <a:t>		System.out.println(e);</a:t>
            </a:r>
          </a:p>
          <a:p>
            <a:pPr marL="531813" indent="-531813" algn="just" defTabSz="796925" eaLnBrk="1" hangingPunct="1">
              <a:lnSpc>
                <a:spcPct val="90000"/>
              </a:lnSpc>
              <a:buFont typeface="Wingdings" pitchFamily="2" charset="2"/>
              <a:buNone/>
            </a:pPr>
            <a:r>
              <a:rPr lang="es-ES" sz="1700" smtClean="0"/>
              <a:t>	}</a:t>
            </a:r>
          </a:p>
          <a:p>
            <a:pPr marL="531813" indent="-531813" algn="just" defTabSz="796925" eaLnBrk="1" hangingPunct="1">
              <a:lnSpc>
                <a:spcPct val="90000"/>
              </a:lnSpc>
              <a:buFont typeface="Wingdings" pitchFamily="2" charset="2"/>
              <a:buNone/>
            </a:pPr>
            <a:r>
              <a:rPr lang="es-ES" sz="1700" smtClean="0"/>
              <a:t>	finally{ //siempre se ejecuta</a:t>
            </a:r>
          </a:p>
          <a:p>
            <a:pPr marL="531813" indent="-531813" algn="just" defTabSz="796925" eaLnBrk="1" hangingPunct="1">
              <a:lnSpc>
                <a:spcPct val="90000"/>
              </a:lnSpc>
              <a:buFont typeface="Wingdings" pitchFamily="2" charset="2"/>
              <a:buNone/>
            </a:pPr>
            <a:r>
              <a:rPr lang="es-ES" sz="1700" smtClean="0"/>
              <a:t>		try{</a:t>
            </a:r>
          </a:p>
          <a:p>
            <a:pPr marL="531813" indent="-531813" algn="just" defTabSz="796925" eaLnBrk="1" hangingPunct="1">
              <a:lnSpc>
                <a:spcPct val="90000"/>
              </a:lnSpc>
              <a:buFont typeface="Wingdings" pitchFamily="2" charset="2"/>
              <a:buNone/>
            </a:pPr>
            <a:r>
              <a:rPr lang="es-ES" sz="1700" smtClean="0"/>
              <a:t>		     ficheroSalida.close();</a:t>
            </a:r>
          </a:p>
          <a:p>
            <a:pPr marL="531813" indent="-531813" algn="just" defTabSz="796925" eaLnBrk="1" hangingPunct="1">
              <a:lnSpc>
                <a:spcPct val="90000"/>
              </a:lnSpc>
              <a:buFont typeface="Wingdings" pitchFamily="2" charset="2"/>
              <a:buNone/>
            </a:pPr>
            <a:r>
              <a:rPr lang="es-ES" sz="1700" smtClean="0"/>
              <a:t>		} catch (IOException e){ //si se produce una excepción al cerrar el stream</a:t>
            </a:r>
          </a:p>
          <a:p>
            <a:pPr marL="531813" indent="-531813" algn="just" defTabSz="796925" eaLnBrk="1" hangingPunct="1">
              <a:lnSpc>
                <a:spcPct val="90000"/>
              </a:lnSpc>
              <a:buFont typeface="Wingdings" pitchFamily="2" charset="2"/>
              <a:buNone/>
            </a:pPr>
            <a:r>
              <a:rPr lang="es-ES" sz="1700" smtClean="0"/>
              <a:t>		System.out.println(e);</a:t>
            </a:r>
          </a:p>
          <a:p>
            <a:pPr marL="531813" indent="-531813" algn="just" defTabSz="796925" eaLnBrk="1" hangingPunct="1">
              <a:lnSpc>
                <a:spcPct val="90000"/>
              </a:lnSpc>
              <a:buFont typeface="Wingdings" pitchFamily="2" charset="2"/>
              <a:buNone/>
            </a:pPr>
            <a:r>
              <a:rPr lang="es-ES" sz="1700" smtClean="0"/>
              <a:t>	}</a:t>
            </a:r>
          </a:p>
          <a:p>
            <a:pPr marL="531813" indent="-531813" algn="just" defTabSz="796925" eaLnBrk="1" hangingPunct="1">
              <a:lnSpc>
                <a:spcPct val="90000"/>
              </a:lnSpc>
              <a:buFont typeface="Wingdings" pitchFamily="2" charset="2"/>
              <a:buNone/>
            </a:pPr>
            <a:r>
              <a:rPr lang="es-ES" sz="1700" smtClean="0"/>
              <a:t>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2878" t="12666" r="8873" b="17165"/>
          <a:stretch>
            <a:fillRect/>
          </a:stretch>
        </p:blipFill>
        <p:spPr>
          <a:xfrm>
            <a:off x="250825" y="333375"/>
            <a:ext cx="8642350" cy="4762500"/>
          </a:xfrm>
        </p:spPr>
      </p:pic>
      <p:pic>
        <p:nvPicPr>
          <p:cNvPr id="19459" name="Picture 5"/>
          <p:cNvPicPr>
            <a:picLocks noChangeAspect="1" noChangeArrowheads="1"/>
          </p:cNvPicPr>
          <p:nvPr/>
        </p:nvPicPr>
        <p:blipFill>
          <a:blip r:embed="rId3">
            <a:extLst>
              <a:ext uri="{28A0092B-C50C-407E-A947-70E740481C1C}">
                <a14:useLocalDpi xmlns:a14="http://schemas.microsoft.com/office/drawing/2010/main" val="0"/>
              </a:ext>
            </a:extLst>
          </a:blip>
          <a:srcRect t="66559" r="51854" b="18684"/>
          <a:stretch>
            <a:fillRect/>
          </a:stretch>
        </p:blipFill>
        <p:spPr bwMode="auto">
          <a:xfrm>
            <a:off x="323850" y="4652963"/>
            <a:ext cx="6264275"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l="7748" t="18663" r="50743" b="67557"/>
          <a:stretch>
            <a:fillRect/>
          </a:stretch>
        </p:blipFill>
        <p:spPr bwMode="auto">
          <a:xfrm>
            <a:off x="2843213" y="5516563"/>
            <a:ext cx="5400675"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Text Box 6"/>
          <p:cNvSpPr txBox="1">
            <a:spLocks noChangeArrowheads="1"/>
          </p:cNvSpPr>
          <p:nvPr/>
        </p:nvSpPr>
        <p:spPr bwMode="auto">
          <a:xfrm>
            <a:off x="395288" y="5876925"/>
            <a:ext cx="208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spcBef>
                <a:spcPct val="50000"/>
              </a:spcBef>
            </a:pPr>
            <a:r>
              <a:rPr lang="es-ES">
                <a:solidFill>
                  <a:srgbClr val="FF0000"/>
                </a:solidFill>
              </a:rPr>
              <a:t>Fichero datos.txt</a:t>
            </a:r>
          </a:p>
        </p:txBody>
      </p:sp>
      <p:sp>
        <p:nvSpPr>
          <p:cNvPr id="19462" name="Line 7"/>
          <p:cNvSpPr>
            <a:spLocks noChangeShapeType="1"/>
          </p:cNvSpPr>
          <p:nvPr/>
        </p:nvSpPr>
        <p:spPr bwMode="auto">
          <a:xfrm>
            <a:off x="2339975" y="6092825"/>
            <a:ext cx="358775"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9463" name="Rectangle 9"/>
          <p:cNvSpPr>
            <a:spLocks noChangeArrowheads="1"/>
          </p:cNvSpPr>
          <p:nvPr/>
        </p:nvSpPr>
        <p:spPr bwMode="auto">
          <a:xfrm>
            <a:off x="4356100" y="1341438"/>
            <a:ext cx="4392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s-ES" sz="1200">
                <a:solidFill>
                  <a:srgbClr val="FF0000"/>
                </a:solidFill>
              </a:rPr>
              <a:t>Con f=</a:t>
            </a:r>
            <a:r>
              <a:rPr lang="es-ES" sz="1200" b="1">
                <a:solidFill>
                  <a:srgbClr val="FF0000"/>
                </a:solidFill>
              </a:rPr>
              <a:t>new</a:t>
            </a:r>
            <a:r>
              <a:rPr lang="es-ES" sz="1200">
                <a:solidFill>
                  <a:srgbClr val="FF0000"/>
                </a:solidFill>
              </a:rPr>
              <a:t> FileOutputStream("datos.txt", </a:t>
            </a:r>
            <a:r>
              <a:rPr lang="es-ES" sz="1200" b="1">
                <a:solidFill>
                  <a:srgbClr val="FF0000"/>
                </a:solidFill>
              </a:rPr>
              <a:t>true</a:t>
            </a:r>
            <a:r>
              <a:rPr lang="es-ES" sz="1200">
                <a:solidFill>
                  <a:srgbClr val="FF0000"/>
                </a:solidFill>
              </a:rPr>
              <a:t>);</a:t>
            </a:r>
            <a:r>
              <a:rPr lang="es-ES" sz="1200"/>
              <a:t> </a:t>
            </a:r>
            <a:r>
              <a:rPr lang="es-ES" sz="1200">
                <a:solidFill>
                  <a:srgbClr val="FF0000"/>
                </a:solidFill>
              </a:rPr>
              <a:t>se añadiría al final del fichero</a:t>
            </a:r>
            <a:endParaRPr lang="es-ES" sz="1200"/>
          </a:p>
        </p:txBody>
      </p:sp>
      <p:sp>
        <p:nvSpPr>
          <p:cNvPr id="19464" name="Line 10"/>
          <p:cNvSpPr>
            <a:spLocks noChangeShapeType="1"/>
          </p:cNvSpPr>
          <p:nvPr/>
        </p:nvSpPr>
        <p:spPr bwMode="auto">
          <a:xfrm flipH="1">
            <a:off x="4067175" y="1557338"/>
            <a:ext cx="288925" cy="142875"/>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9465" name="Rectangle 11"/>
          <p:cNvSpPr>
            <a:spLocks noChangeArrowheads="1"/>
          </p:cNvSpPr>
          <p:nvPr/>
        </p:nvSpPr>
        <p:spPr bwMode="auto">
          <a:xfrm>
            <a:off x="3132138" y="2492375"/>
            <a:ext cx="4103687"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s-ES" sz="1200">
                <a:solidFill>
                  <a:srgbClr val="FF0000"/>
                </a:solidFill>
              </a:rPr>
              <a:t>En realidad, no hace falta convertir el char a byte; sería correcto: f.write(c);</a:t>
            </a:r>
          </a:p>
          <a:p>
            <a:pPr algn="l"/>
            <a:endParaRPr lang="es-ES" sz="1200"/>
          </a:p>
        </p:txBody>
      </p:sp>
      <p:sp>
        <p:nvSpPr>
          <p:cNvPr id="19466" name="Line 12"/>
          <p:cNvSpPr>
            <a:spLocks noChangeShapeType="1"/>
          </p:cNvSpPr>
          <p:nvPr/>
        </p:nvSpPr>
        <p:spPr bwMode="auto">
          <a:xfrm flipH="1" flipV="1">
            <a:off x="2771775" y="2492375"/>
            <a:ext cx="360363" cy="2159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3746" t="12630" r="5382" b="15546"/>
          <a:stretch>
            <a:fillRect/>
          </a:stretch>
        </p:blipFill>
        <p:spPr>
          <a:xfrm>
            <a:off x="250825" y="260350"/>
            <a:ext cx="8642350" cy="4695825"/>
          </a:xfrm>
        </p:spPr>
      </p:pic>
      <p:pic>
        <p:nvPicPr>
          <p:cNvPr id="20483" name="Picture 4"/>
          <p:cNvPicPr>
            <a:picLocks noChangeAspect="1" noChangeArrowheads="1"/>
          </p:cNvPicPr>
          <p:nvPr/>
        </p:nvPicPr>
        <p:blipFill>
          <a:blip r:embed="rId3">
            <a:extLst>
              <a:ext uri="{28A0092B-C50C-407E-A947-70E740481C1C}">
                <a14:useLocalDpi xmlns:a14="http://schemas.microsoft.com/office/drawing/2010/main" val="0"/>
              </a:ext>
            </a:extLst>
          </a:blip>
          <a:srcRect l="23792" t="61003" r="23634" b="20291"/>
          <a:stretch>
            <a:fillRect/>
          </a:stretch>
        </p:blipFill>
        <p:spPr bwMode="auto">
          <a:xfrm>
            <a:off x="1979613" y="5084763"/>
            <a:ext cx="6840537"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4" name="Line 7"/>
          <p:cNvSpPr>
            <a:spLocks noChangeShapeType="1"/>
          </p:cNvSpPr>
          <p:nvPr/>
        </p:nvSpPr>
        <p:spPr bwMode="auto">
          <a:xfrm flipH="1">
            <a:off x="3348038" y="1196975"/>
            <a:ext cx="1152525" cy="28733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0485" name="Rectangle 8"/>
          <p:cNvSpPr>
            <a:spLocks noChangeArrowheads="1"/>
          </p:cNvSpPr>
          <p:nvPr/>
        </p:nvSpPr>
        <p:spPr bwMode="auto">
          <a:xfrm>
            <a:off x="3132138" y="1989138"/>
            <a:ext cx="467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s-ES" sz="1200">
                <a:solidFill>
                  <a:srgbClr val="FF0000"/>
                </a:solidFill>
              </a:rPr>
              <a:t>Aquí sí es obligatorio transformar el byte leído del fichero a char para poder concatenar</a:t>
            </a:r>
            <a:endParaRPr lang="es-ES" sz="1200"/>
          </a:p>
        </p:txBody>
      </p:sp>
      <p:sp>
        <p:nvSpPr>
          <p:cNvPr id="20486" name="Line 9"/>
          <p:cNvSpPr>
            <a:spLocks noChangeShapeType="1"/>
          </p:cNvSpPr>
          <p:nvPr/>
        </p:nvSpPr>
        <p:spPr bwMode="auto">
          <a:xfrm flipH="1" flipV="1">
            <a:off x="2484438" y="1987550"/>
            <a:ext cx="431800" cy="14605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0487" name="Rectangle 10"/>
          <p:cNvSpPr>
            <a:spLocks noChangeArrowheads="1"/>
          </p:cNvSpPr>
          <p:nvPr/>
        </p:nvSpPr>
        <p:spPr bwMode="auto">
          <a:xfrm>
            <a:off x="4356100" y="765175"/>
            <a:ext cx="4392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s-ES" sz="1200">
                <a:solidFill>
                  <a:srgbClr val="FF0000"/>
                </a:solidFill>
              </a:rPr>
              <a:t>Con available() se controla el nº de bytes a leer, para que no dé un error por fin de fichero: EOFException</a:t>
            </a:r>
            <a:endParaRPr lang="es-ES" sz="12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76200"/>
            <a:ext cx="8229600" cy="1143000"/>
          </a:xfrm>
        </p:spPr>
        <p:txBody>
          <a:bodyPr/>
          <a:lstStyle/>
          <a:p>
            <a:pPr eaLnBrk="1" hangingPunct="1"/>
            <a:r>
              <a:rPr lang="es-ES" smtClean="0"/>
              <a:t>Clases FileReader y FileWriter</a:t>
            </a:r>
            <a:endParaRPr lang="es-ES" sz="3500" smtClean="0">
              <a:solidFill>
                <a:schemeClr val="bg2"/>
              </a:solidFill>
            </a:endParaRPr>
          </a:p>
        </p:txBody>
      </p:sp>
      <p:sp>
        <p:nvSpPr>
          <p:cNvPr id="21507" name="Rectangle 3"/>
          <p:cNvSpPr>
            <a:spLocks noGrp="1" noChangeArrowheads="1"/>
          </p:cNvSpPr>
          <p:nvPr>
            <p:ph type="body" idx="1"/>
          </p:nvPr>
        </p:nvSpPr>
        <p:spPr>
          <a:xfrm>
            <a:off x="395288" y="1560513"/>
            <a:ext cx="8229600" cy="5297487"/>
          </a:xfrm>
        </p:spPr>
        <p:txBody>
          <a:bodyPr/>
          <a:lstStyle/>
          <a:p>
            <a:pPr marL="531813" indent="-531813" algn="just" defTabSz="796925" eaLnBrk="1" hangingPunct="1">
              <a:lnSpc>
                <a:spcPct val="90000"/>
              </a:lnSpc>
            </a:pPr>
            <a:r>
              <a:rPr lang="es-ES" sz="2200" smtClean="0"/>
              <a:t>Clases que permiten crear stream de entrada y salida para </a:t>
            </a:r>
            <a:r>
              <a:rPr lang="es-ES" sz="2200" b="1" smtClean="0"/>
              <a:t>leer/escribir caracteres de/en ficheros.</a:t>
            </a:r>
          </a:p>
          <a:p>
            <a:pPr marL="531813" indent="-531813" algn="just" defTabSz="796925" eaLnBrk="1" hangingPunct="1">
              <a:lnSpc>
                <a:spcPct val="90000"/>
              </a:lnSpc>
            </a:pPr>
            <a:r>
              <a:rPr lang="es-ES" sz="2200" smtClean="0"/>
              <a:t>Aparecieron en versiones posteriores de Java y son más eficientes que FileInputStream y FileOutputStream.</a:t>
            </a:r>
          </a:p>
          <a:p>
            <a:pPr marL="531813" indent="-531813" algn="just" defTabSz="796925" eaLnBrk="1" hangingPunct="1">
              <a:lnSpc>
                <a:spcPct val="90000"/>
              </a:lnSpc>
            </a:pPr>
            <a:r>
              <a:rPr lang="es-ES" sz="2200" smtClean="0"/>
              <a:t>FileReader</a:t>
            </a:r>
          </a:p>
          <a:p>
            <a:pPr marL="863600" lvl="1" indent="-463550" algn="just" defTabSz="796925" eaLnBrk="1" hangingPunct="1">
              <a:lnSpc>
                <a:spcPct val="90000"/>
              </a:lnSpc>
            </a:pPr>
            <a:r>
              <a:rPr lang="es-ES" sz="2000" smtClean="0"/>
              <a:t>Constructores</a:t>
            </a:r>
          </a:p>
          <a:p>
            <a:pPr marL="1196975" lvl="2" indent="-400050" algn="just" defTabSz="796925" eaLnBrk="1" hangingPunct="1">
              <a:lnSpc>
                <a:spcPct val="90000"/>
              </a:lnSpc>
            </a:pPr>
            <a:r>
              <a:rPr lang="es-ES" sz="1900" smtClean="0"/>
              <a:t>FileReader (String nombreFichero)</a:t>
            </a:r>
          </a:p>
          <a:p>
            <a:pPr marL="1196975" lvl="2" indent="-400050" algn="just" defTabSz="796925" eaLnBrk="1" hangingPunct="1">
              <a:lnSpc>
                <a:spcPct val="90000"/>
              </a:lnSpc>
            </a:pPr>
            <a:r>
              <a:rPr lang="es-ES" sz="1900" smtClean="0"/>
              <a:t>FileReader (File objetoFile)</a:t>
            </a:r>
          </a:p>
          <a:p>
            <a:pPr marL="863600" lvl="1" indent="-463550" algn="just" defTabSz="796925" eaLnBrk="1" hangingPunct="1">
              <a:lnSpc>
                <a:spcPct val="90000"/>
              </a:lnSpc>
            </a:pPr>
            <a:r>
              <a:rPr lang="es-ES" sz="2000" smtClean="0"/>
              <a:t>Métodos: sobrescribe  los de Reader</a:t>
            </a:r>
          </a:p>
          <a:p>
            <a:pPr marL="531813" indent="-531813" algn="just" defTabSz="796925" eaLnBrk="1" hangingPunct="1">
              <a:lnSpc>
                <a:spcPct val="90000"/>
              </a:lnSpc>
            </a:pPr>
            <a:r>
              <a:rPr lang="es-ES" sz="2200" smtClean="0"/>
              <a:t>FileWriter</a:t>
            </a:r>
          </a:p>
          <a:p>
            <a:pPr marL="863600" lvl="1" indent="-463550" algn="just" defTabSz="796925" eaLnBrk="1" hangingPunct="1">
              <a:lnSpc>
                <a:spcPct val="90000"/>
              </a:lnSpc>
            </a:pPr>
            <a:r>
              <a:rPr lang="es-ES" sz="2000" smtClean="0"/>
              <a:t>Constructores</a:t>
            </a:r>
          </a:p>
          <a:p>
            <a:pPr marL="1196975" lvl="2" indent="-400050" algn="just" defTabSz="796925" eaLnBrk="1" hangingPunct="1">
              <a:lnSpc>
                <a:spcPct val="90000"/>
              </a:lnSpc>
            </a:pPr>
            <a:r>
              <a:rPr lang="es-ES" sz="1900" smtClean="0"/>
              <a:t>FileWriter (String nombreFichero)</a:t>
            </a:r>
          </a:p>
          <a:p>
            <a:pPr marL="1196975" lvl="2" indent="-400050" algn="just" defTabSz="796925" eaLnBrk="1" hangingPunct="1">
              <a:lnSpc>
                <a:spcPct val="90000"/>
              </a:lnSpc>
            </a:pPr>
            <a:r>
              <a:rPr lang="es-ES" sz="1900" smtClean="0"/>
              <a:t>FileWriter (String nombreFichero, boolean añadir)</a:t>
            </a:r>
          </a:p>
          <a:p>
            <a:pPr marL="1196975" lvl="2" indent="-400050" algn="just" defTabSz="796925" eaLnBrk="1" hangingPunct="1">
              <a:lnSpc>
                <a:spcPct val="90000"/>
              </a:lnSpc>
            </a:pPr>
            <a:r>
              <a:rPr lang="es-ES" sz="1900" smtClean="0"/>
              <a:t>FileWriter (File objetoFile)</a:t>
            </a:r>
          </a:p>
          <a:p>
            <a:pPr marL="1196975" lvl="2" indent="-400050" algn="just" defTabSz="796925" eaLnBrk="1" hangingPunct="1">
              <a:lnSpc>
                <a:spcPct val="90000"/>
              </a:lnSpc>
            </a:pPr>
            <a:r>
              <a:rPr lang="es-ES" sz="1900" smtClean="0"/>
              <a:t>FileWriter (File objetoFile, boolean añadir)</a:t>
            </a:r>
          </a:p>
          <a:p>
            <a:pPr marL="863600" lvl="1" indent="-463550" algn="just" defTabSz="796925" eaLnBrk="1" hangingPunct="1">
              <a:lnSpc>
                <a:spcPct val="90000"/>
              </a:lnSpc>
            </a:pPr>
            <a:r>
              <a:rPr lang="es-ES" sz="2000" smtClean="0"/>
              <a:t>Métodos: sobrescribe  los de Writer</a:t>
            </a:r>
          </a:p>
        </p:txBody>
      </p:sp>
      <p:sp>
        <p:nvSpPr>
          <p:cNvPr id="21508" name="Line 8"/>
          <p:cNvSpPr>
            <a:spLocks noChangeShapeType="1"/>
          </p:cNvSpPr>
          <p:nvPr/>
        </p:nvSpPr>
        <p:spPr bwMode="auto">
          <a:xfrm flipH="1">
            <a:off x="4859338" y="4652963"/>
            <a:ext cx="1439862" cy="57785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s-ES"/>
          </a:p>
        </p:txBody>
      </p:sp>
      <p:sp>
        <p:nvSpPr>
          <p:cNvPr id="21509" name="Text Box 9"/>
          <p:cNvSpPr txBox="1">
            <a:spLocks noChangeArrowheads="1"/>
          </p:cNvSpPr>
          <p:nvPr/>
        </p:nvSpPr>
        <p:spPr bwMode="auto">
          <a:xfrm>
            <a:off x="6443663" y="4076700"/>
            <a:ext cx="2503487"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96925" eaLnBrk="0" hangingPunct="0">
              <a:defRPr>
                <a:solidFill>
                  <a:schemeClr val="tx1"/>
                </a:solidFill>
                <a:latin typeface="Arial" charset="0"/>
                <a:cs typeface="Arial" charset="0"/>
              </a:defRPr>
            </a:lvl1pPr>
            <a:lvl2pPr marL="742950" indent="-285750" defTabSz="796925" eaLnBrk="0" hangingPunct="0">
              <a:defRPr>
                <a:solidFill>
                  <a:schemeClr val="tx1"/>
                </a:solidFill>
                <a:latin typeface="Arial" charset="0"/>
                <a:cs typeface="Arial" charset="0"/>
              </a:defRPr>
            </a:lvl2pPr>
            <a:lvl3pPr marL="1143000" indent="-228600" defTabSz="796925" eaLnBrk="0" hangingPunct="0">
              <a:defRPr>
                <a:solidFill>
                  <a:schemeClr val="tx1"/>
                </a:solidFill>
                <a:latin typeface="Arial" charset="0"/>
                <a:cs typeface="Arial" charset="0"/>
              </a:defRPr>
            </a:lvl3pPr>
            <a:lvl4pPr marL="1600200" indent="-228600" defTabSz="796925" eaLnBrk="0" hangingPunct="0">
              <a:defRPr>
                <a:solidFill>
                  <a:schemeClr val="tx1"/>
                </a:solidFill>
                <a:latin typeface="Arial" charset="0"/>
                <a:cs typeface="Arial" charset="0"/>
              </a:defRPr>
            </a:lvl4pPr>
            <a:lvl5pPr marL="2057400" indent="-228600" defTabSz="796925" eaLnBrk="0" hangingPunct="0">
              <a:defRPr>
                <a:solidFill>
                  <a:schemeClr val="tx1"/>
                </a:solidFill>
                <a:latin typeface="Arial" charset="0"/>
                <a:cs typeface="Arial" charset="0"/>
              </a:defRPr>
            </a:lvl5pPr>
            <a:lvl6pPr marL="2514600" indent="-228600" algn="ctr" defTabSz="796925" eaLnBrk="0" fontAlgn="base" hangingPunct="0">
              <a:spcBef>
                <a:spcPct val="0"/>
              </a:spcBef>
              <a:spcAft>
                <a:spcPct val="0"/>
              </a:spcAft>
              <a:defRPr>
                <a:solidFill>
                  <a:schemeClr val="tx1"/>
                </a:solidFill>
                <a:latin typeface="Arial" charset="0"/>
                <a:cs typeface="Arial" charset="0"/>
              </a:defRPr>
            </a:lvl6pPr>
            <a:lvl7pPr marL="2971800" indent="-228600" algn="ctr" defTabSz="796925" eaLnBrk="0" fontAlgn="base" hangingPunct="0">
              <a:spcBef>
                <a:spcPct val="0"/>
              </a:spcBef>
              <a:spcAft>
                <a:spcPct val="0"/>
              </a:spcAft>
              <a:defRPr>
                <a:solidFill>
                  <a:schemeClr val="tx1"/>
                </a:solidFill>
                <a:latin typeface="Arial" charset="0"/>
                <a:cs typeface="Arial" charset="0"/>
              </a:defRPr>
            </a:lvl7pPr>
            <a:lvl8pPr marL="3429000" indent="-228600" algn="ctr" defTabSz="796925" eaLnBrk="0" fontAlgn="base" hangingPunct="0">
              <a:spcBef>
                <a:spcPct val="0"/>
              </a:spcBef>
              <a:spcAft>
                <a:spcPct val="0"/>
              </a:spcAft>
              <a:defRPr>
                <a:solidFill>
                  <a:schemeClr val="tx1"/>
                </a:solidFill>
                <a:latin typeface="Arial" charset="0"/>
                <a:cs typeface="Arial" charset="0"/>
              </a:defRPr>
            </a:lvl8pPr>
            <a:lvl9pPr marL="3886200" indent="-228600" algn="ctr" defTabSz="796925"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600">
                <a:solidFill>
                  <a:srgbClr val="FF0000"/>
                </a:solidFill>
              </a:rPr>
              <a:t>Si no existe el fichero al crear el stream,  se creará. </a:t>
            </a:r>
          </a:p>
          <a:p>
            <a:pPr algn="l" eaLnBrk="1" hangingPunct="1"/>
            <a:r>
              <a:rPr lang="es-ES" sz="1600">
                <a:solidFill>
                  <a:srgbClr val="FF0000"/>
                </a:solidFill>
              </a:rPr>
              <a:t>Si el fichero existe, se borrará. </a:t>
            </a:r>
          </a:p>
        </p:txBody>
      </p:sp>
      <p:sp>
        <p:nvSpPr>
          <p:cNvPr id="21510" name="Text Box 10"/>
          <p:cNvSpPr txBox="1">
            <a:spLocks noChangeArrowheads="1"/>
          </p:cNvSpPr>
          <p:nvPr/>
        </p:nvSpPr>
        <p:spPr bwMode="auto">
          <a:xfrm>
            <a:off x="5508625" y="2997200"/>
            <a:ext cx="252095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96925" eaLnBrk="0" hangingPunct="0">
              <a:defRPr>
                <a:solidFill>
                  <a:schemeClr val="tx1"/>
                </a:solidFill>
                <a:latin typeface="Arial" charset="0"/>
                <a:cs typeface="Arial" charset="0"/>
              </a:defRPr>
            </a:lvl1pPr>
            <a:lvl2pPr marL="742950" indent="-285750" defTabSz="796925" eaLnBrk="0" hangingPunct="0">
              <a:defRPr>
                <a:solidFill>
                  <a:schemeClr val="tx1"/>
                </a:solidFill>
                <a:latin typeface="Arial" charset="0"/>
                <a:cs typeface="Arial" charset="0"/>
              </a:defRPr>
            </a:lvl2pPr>
            <a:lvl3pPr marL="1143000" indent="-228600" defTabSz="796925" eaLnBrk="0" hangingPunct="0">
              <a:defRPr>
                <a:solidFill>
                  <a:schemeClr val="tx1"/>
                </a:solidFill>
                <a:latin typeface="Arial" charset="0"/>
                <a:cs typeface="Arial" charset="0"/>
              </a:defRPr>
            </a:lvl3pPr>
            <a:lvl4pPr marL="1600200" indent="-228600" defTabSz="796925" eaLnBrk="0" hangingPunct="0">
              <a:defRPr>
                <a:solidFill>
                  <a:schemeClr val="tx1"/>
                </a:solidFill>
                <a:latin typeface="Arial" charset="0"/>
                <a:cs typeface="Arial" charset="0"/>
              </a:defRPr>
            </a:lvl4pPr>
            <a:lvl5pPr marL="2057400" indent="-228600" defTabSz="796925" eaLnBrk="0" hangingPunct="0">
              <a:defRPr>
                <a:solidFill>
                  <a:schemeClr val="tx1"/>
                </a:solidFill>
                <a:latin typeface="Arial" charset="0"/>
                <a:cs typeface="Arial" charset="0"/>
              </a:defRPr>
            </a:lvl5pPr>
            <a:lvl6pPr marL="2514600" indent="-228600" algn="ctr" defTabSz="796925" eaLnBrk="0" fontAlgn="base" hangingPunct="0">
              <a:spcBef>
                <a:spcPct val="0"/>
              </a:spcBef>
              <a:spcAft>
                <a:spcPct val="0"/>
              </a:spcAft>
              <a:defRPr>
                <a:solidFill>
                  <a:schemeClr val="tx1"/>
                </a:solidFill>
                <a:latin typeface="Arial" charset="0"/>
                <a:cs typeface="Arial" charset="0"/>
              </a:defRPr>
            </a:lvl6pPr>
            <a:lvl7pPr marL="2971800" indent="-228600" algn="ctr" defTabSz="796925" eaLnBrk="0" fontAlgn="base" hangingPunct="0">
              <a:spcBef>
                <a:spcPct val="0"/>
              </a:spcBef>
              <a:spcAft>
                <a:spcPct val="0"/>
              </a:spcAft>
              <a:defRPr>
                <a:solidFill>
                  <a:schemeClr val="tx1"/>
                </a:solidFill>
                <a:latin typeface="Arial" charset="0"/>
                <a:cs typeface="Arial" charset="0"/>
              </a:defRPr>
            </a:lvl7pPr>
            <a:lvl8pPr marL="3429000" indent="-228600" algn="ctr" defTabSz="796925" eaLnBrk="0" fontAlgn="base" hangingPunct="0">
              <a:spcBef>
                <a:spcPct val="0"/>
              </a:spcBef>
              <a:spcAft>
                <a:spcPct val="0"/>
              </a:spcAft>
              <a:defRPr>
                <a:solidFill>
                  <a:schemeClr val="tx1"/>
                </a:solidFill>
                <a:latin typeface="Arial" charset="0"/>
                <a:cs typeface="Arial" charset="0"/>
              </a:defRPr>
            </a:lvl8pPr>
            <a:lvl9pPr marL="3886200" indent="-228600" algn="ctr" defTabSz="796925"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600">
                <a:solidFill>
                  <a:srgbClr val="FF0000"/>
                </a:solidFill>
              </a:rPr>
              <a:t>Si el fichero no existe, se lanza una excepción FileNotFoundException</a:t>
            </a:r>
          </a:p>
        </p:txBody>
      </p:sp>
      <p:sp>
        <p:nvSpPr>
          <p:cNvPr id="21511" name="Line 11"/>
          <p:cNvSpPr>
            <a:spLocks noChangeShapeType="1"/>
          </p:cNvSpPr>
          <p:nvPr/>
        </p:nvSpPr>
        <p:spPr bwMode="auto">
          <a:xfrm flipH="1">
            <a:off x="4859338" y="3357563"/>
            <a:ext cx="576262" cy="287337"/>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es-E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s-ES" smtClean="0"/>
              <a:t>Introducción</a:t>
            </a:r>
            <a:endParaRPr lang="es-ES" sz="3500" smtClean="0">
              <a:solidFill>
                <a:schemeClr val="bg2"/>
              </a:solidFill>
            </a:endParaRPr>
          </a:p>
        </p:txBody>
      </p:sp>
      <p:sp>
        <p:nvSpPr>
          <p:cNvPr id="4099" name="Rectangle 3"/>
          <p:cNvSpPr>
            <a:spLocks noGrp="1" noChangeArrowheads="1"/>
          </p:cNvSpPr>
          <p:nvPr>
            <p:ph type="body" idx="1"/>
          </p:nvPr>
        </p:nvSpPr>
        <p:spPr>
          <a:xfrm>
            <a:off x="395288" y="1628775"/>
            <a:ext cx="8229600" cy="4968875"/>
          </a:xfrm>
        </p:spPr>
        <p:txBody>
          <a:bodyPr/>
          <a:lstStyle/>
          <a:p>
            <a:pPr marL="531813" indent="-531813" algn="just" defTabSz="796925" eaLnBrk="1" hangingPunct="1"/>
            <a:r>
              <a:rPr lang="es-ES" smtClean="0"/>
              <a:t>En este tema se tratan las principales clases (no todas) que proporciona el paquete java.io para el manejo de ficheros.</a:t>
            </a:r>
          </a:p>
          <a:p>
            <a:pPr marL="531813" indent="-531813" algn="just" defTabSz="796925" eaLnBrk="1" hangingPunct="1"/>
            <a:r>
              <a:rPr lang="es-ES" smtClean="0"/>
              <a:t>Para ampliar información sobre ellas se recomienda:</a:t>
            </a:r>
          </a:p>
          <a:p>
            <a:pPr marL="863600" lvl="1" indent="-463550" algn="just" defTabSz="796925" eaLnBrk="1" hangingPunct="1"/>
            <a:r>
              <a:rPr lang="es-ES" smtClean="0"/>
              <a:t>consultar la documentación del API de java donde están detallados sus atributos y métodos.</a:t>
            </a:r>
          </a:p>
          <a:p>
            <a:pPr marL="863600" lvl="1" indent="-463550" algn="just" defTabSz="796925" eaLnBrk="1" hangingPunct="1"/>
            <a:r>
              <a:rPr lang="es-ES" smtClean="0"/>
              <a:t>consultar libros especializados.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68313" y="333375"/>
            <a:ext cx="8077200" cy="1143000"/>
          </a:xfrm>
        </p:spPr>
        <p:txBody>
          <a:bodyPr/>
          <a:lstStyle/>
          <a:p>
            <a:pPr eaLnBrk="1" hangingPunct="1"/>
            <a:r>
              <a:rPr lang="es-ES_tradnl" smtClean="0"/>
              <a:t>Métodos de FileReader</a:t>
            </a:r>
          </a:p>
        </p:txBody>
      </p:sp>
      <p:sp>
        <p:nvSpPr>
          <p:cNvPr id="22531" name="Rectangle 3"/>
          <p:cNvSpPr>
            <a:spLocks noGrp="1" noChangeArrowheads="1"/>
          </p:cNvSpPr>
          <p:nvPr>
            <p:ph type="body" idx="1"/>
          </p:nvPr>
        </p:nvSpPr>
        <p:spPr>
          <a:xfrm>
            <a:off x="539750" y="1628775"/>
            <a:ext cx="8153400" cy="4114800"/>
          </a:xfrm>
        </p:spPr>
        <p:txBody>
          <a:bodyPr/>
          <a:lstStyle/>
          <a:p>
            <a:pPr eaLnBrk="1" hangingPunct="1">
              <a:lnSpc>
                <a:spcPct val="90000"/>
              </a:lnSpc>
              <a:spcBef>
                <a:spcPct val="15000"/>
              </a:spcBef>
            </a:pPr>
            <a:r>
              <a:rPr lang="es-ES_tradnl" sz="2100" b="1" smtClean="0"/>
              <a:t>int read()</a:t>
            </a:r>
            <a:r>
              <a:rPr lang="es-ES_tradnl" sz="2100" smtClean="0"/>
              <a:t>  Lee un carácter y devuelve su valor convertido a entero bloqueándose hasta que esté disponible, ocurra un error o se alcance el fin del stream. Si se llega al fin del stream devuelve -1</a:t>
            </a:r>
          </a:p>
          <a:p>
            <a:pPr eaLnBrk="1" hangingPunct="1">
              <a:lnSpc>
                <a:spcPct val="90000"/>
              </a:lnSpc>
              <a:spcBef>
                <a:spcPct val="15000"/>
              </a:spcBef>
            </a:pPr>
            <a:r>
              <a:rPr lang="es-ES_tradnl" sz="2100" b="1" smtClean="0"/>
              <a:t>int read(char b[])</a:t>
            </a:r>
            <a:r>
              <a:rPr lang="es-ES_tradnl" sz="2100" smtClean="0"/>
              <a:t> Intenta leer </a:t>
            </a:r>
            <a:r>
              <a:rPr lang="es-ES_tradnl" sz="2100" i="1" smtClean="0"/>
              <a:t>b.length</a:t>
            </a:r>
            <a:r>
              <a:rPr lang="es-ES_tradnl" sz="2100" smtClean="0"/>
              <a:t> caracteres y devuelve el número de caracteres leído o -1 si fin de fichero</a:t>
            </a:r>
          </a:p>
          <a:p>
            <a:pPr eaLnBrk="1" hangingPunct="1">
              <a:lnSpc>
                <a:spcPct val="90000"/>
              </a:lnSpc>
              <a:spcBef>
                <a:spcPct val="15000"/>
              </a:spcBef>
            </a:pPr>
            <a:r>
              <a:rPr lang="es-ES_tradnl" sz="2100" b="1" smtClean="0"/>
              <a:t>int read(char b[], int offset, int len) </a:t>
            </a:r>
            <a:r>
              <a:rPr lang="es-ES_tradnl" sz="2100" smtClean="0"/>
              <a:t>Lee hasta </a:t>
            </a:r>
            <a:r>
              <a:rPr lang="es-ES_tradnl" sz="2100" i="1" smtClean="0"/>
              <a:t>len </a:t>
            </a:r>
            <a:r>
              <a:rPr lang="es-ES_tradnl" sz="2100" smtClean="0"/>
              <a:t>caracteres y los coloca en </a:t>
            </a:r>
            <a:r>
              <a:rPr lang="es-ES_tradnl" sz="2100" i="1" smtClean="0"/>
              <a:t>b</a:t>
            </a:r>
            <a:r>
              <a:rPr lang="es-ES_tradnl" sz="2100" smtClean="0"/>
              <a:t> a partir de la posición </a:t>
            </a:r>
            <a:r>
              <a:rPr lang="es-ES_tradnl" sz="2100" i="1" smtClean="0"/>
              <a:t>offset</a:t>
            </a:r>
            <a:r>
              <a:rPr lang="es-ES_tradnl" sz="2100" smtClean="0"/>
              <a:t>.</a:t>
            </a:r>
          </a:p>
          <a:p>
            <a:pPr eaLnBrk="1" hangingPunct="1">
              <a:lnSpc>
                <a:spcPct val="90000"/>
              </a:lnSpc>
              <a:spcBef>
                <a:spcPct val="15000"/>
              </a:spcBef>
            </a:pPr>
            <a:r>
              <a:rPr lang="es-ES_tradnl" sz="2100" b="1" smtClean="0"/>
              <a:t>int skip(long n)</a:t>
            </a:r>
            <a:r>
              <a:rPr lang="es-ES_tradnl" sz="2100" smtClean="0"/>
              <a:t>  Salta n caracteres de la entrada, devuelve el número de caracteres omitidos</a:t>
            </a:r>
          </a:p>
          <a:p>
            <a:pPr eaLnBrk="1" hangingPunct="1">
              <a:lnSpc>
                <a:spcPct val="90000"/>
              </a:lnSpc>
              <a:spcBef>
                <a:spcPct val="15000"/>
              </a:spcBef>
            </a:pPr>
            <a:r>
              <a:rPr lang="es-ES_tradnl" sz="2100" b="1" smtClean="0"/>
              <a:t>boolean ready()</a:t>
            </a:r>
            <a:r>
              <a:rPr lang="es-ES_tradnl" sz="2100" smtClean="0"/>
              <a:t>  Devuelve true si el stream esta listo para ser leído, es decir si la siguiente invocación a read no se bloqueará </a:t>
            </a:r>
          </a:p>
          <a:p>
            <a:pPr eaLnBrk="1" hangingPunct="1">
              <a:lnSpc>
                <a:spcPct val="90000"/>
              </a:lnSpc>
              <a:spcBef>
                <a:spcPct val="15000"/>
              </a:spcBef>
            </a:pPr>
            <a:r>
              <a:rPr lang="es-ES_tradnl" sz="2100" b="1" smtClean="0"/>
              <a:t>void close()</a:t>
            </a:r>
            <a:r>
              <a:rPr lang="es-ES_tradnl" sz="2100" smtClean="0"/>
              <a:t> Cierra el stream </a:t>
            </a:r>
            <a:endParaRPr lang="es-ES_tradnl" smtClean="0">
              <a:latin typeface="Courier New" pitchFamily="49"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23850" y="260350"/>
            <a:ext cx="8077200" cy="1143000"/>
          </a:xfrm>
        </p:spPr>
        <p:txBody>
          <a:bodyPr/>
          <a:lstStyle/>
          <a:p>
            <a:pPr eaLnBrk="1" hangingPunct="1"/>
            <a:r>
              <a:rPr lang="es-ES_tradnl" smtClean="0"/>
              <a:t>Métodos de FileWriter</a:t>
            </a:r>
          </a:p>
        </p:txBody>
      </p:sp>
      <p:sp>
        <p:nvSpPr>
          <p:cNvPr id="23555" name="Rectangle 3"/>
          <p:cNvSpPr>
            <a:spLocks noGrp="1" noChangeArrowheads="1"/>
          </p:cNvSpPr>
          <p:nvPr>
            <p:ph type="body" idx="1"/>
          </p:nvPr>
        </p:nvSpPr>
        <p:spPr>
          <a:xfrm>
            <a:off x="684213" y="1700213"/>
            <a:ext cx="7772400" cy="4114800"/>
          </a:xfrm>
        </p:spPr>
        <p:txBody>
          <a:bodyPr/>
          <a:lstStyle/>
          <a:p>
            <a:pPr eaLnBrk="1" hangingPunct="1">
              <a:lnSpc>
                <a:spcPct val="90000"/>
              </a:lnSpc>
            </a:pPr>
            <a:r>
              <a:rPr lang="es-ES_tradnl" sz="2100" b="1" smtClean="0"/>
              <a:t>void write(int b)</a:t>
            </a:r>
            <a:r>
              <a:rPr lang="es-ES_tradnl" sz="2100" smtClean="0"/>
              <a:t>  Escribe un único carácter</a:t>
            </a:r>
          </a:p>
          <a:p>
            <a:pPr eaLnBrk="1" hangingPunct="1">
              <a:lnSpc>
                <a:spcPct val="90000"/>
              </a:lnSpc>
            </a:pPr>
            <a:r>
              <a:rPr lang="es-ES_tradnl" sz="2100" b="1" smtClean="0"/>
              <a:t>void write(char b[])</a:t>
            </a:r>
            <a:r>
              <a:rPr lang="es-ES_tradnl" sz="2100" smtClean="0"/>
              <a:t> Escribe un array de caracteres</a:t>
            </a:r>
          </a:p>
          <a:p>
            <a:pPr eaLnBrk="1" hangingPunct="1">
              <a:lnSpc>
                <a:spcPct val="90000"/>
              </a:lnSpc>
            </a:pPr>
            <a:r>
              <a:rPr lang="es-ES_tradnl" sz="2100" b="1" smtClean="0"/>
              <a:t>void write(char b[],int offset, int len)</a:t>
            </a:r>
            <a:r>
              <a:rPr lang="es-ES_tradnl" sz="2100" smtClean="0"/>
              <a:t> Escribe </a:t>
            </a:r>
            <a:r>
              <a:rPr lang="es-ES_tradnl" sz="2100" i="1" smtClean="0"/>
              <a:t>len</a:t>
            </a:r>
            <a:r>
              <a:rPr lang="es-ES_tradnl" sz="2100" smtClean="0"/>
              <a:t> caracteres de </a:t>
            </a:r>
            <a:r>
              <a:rPr lang="es-ES_tradnl" sz="2100" i="1" smtClean="0"/>
              <a:t>b</a:t>
            </a:r>
            <a:r>
              <a:rPr lang="es-ES_tradnl" sz="2100" smtClean="0"/>
              <a:t> desde </a:t>
            </a:r>
            <a:r>
              <a:rPr lang="es-ES_tradnl" sz="2100" i="1" smtClean="0"/>
              <a:t>b[offset]</a:t>
            </a:r>
          </a:p>
          <a:p>
            <a:pPr eaLnBrk="1" hangingPunct="1">
              <a:lnSpc>
                <a:spcPct val="90000"/>
              </a:lnSpc>
            </a:pPr>
            <a:r>
              <a:rPr lang="es-ES_tradnl" sz="2100" b="1" smtClean="0"/>
              <a:t>void write(String b)</a:t>
            </a:r>
            <a:r>
              <a:rPr lang="es-ES_tradnl" sz="2100" smtClean="0"/>
              <a:t> Escribe un String </a:t>
            </a:r>
          </a:p>
          <a:p>
            <a:pPr eaLnBrk="1" hangingPunct="1">
              <a:lnSpc>
                <a:spcPct val="90000"/>
              </a:lnSpc>
            </a:pPr>
            <a:r>
              <a:rPr lang="es-ES_tradnl" sz="2100" b="1" smtClean="0"/>
              <a:t>void write(String b,int offset, int len)</a:t>
            </a:r>
            <a:r>
              <a:rPr lang="es-ES_tradnl" sz="2100" smtClean="0"/>
              <a:t> Escribe </a:t>
            </a:r>
            <a:r>
              <a:rPr lang="es-ES_tradnl" sz="2100" i="1" smtClean="0"/>
              <a:t>len</a:t>
            </a:r>
            <a:r>
              <a:rPr lang="es-ES_tradnl" sz="2100" smtClean="0"/>
              <a:t> caracteres del string </a:t>
            </a:r>
            <a:r>
              <a:rPr lang="es-ES_tradnl" sz="2100" i="1" smtClean="0"/>
              <a:t>b</a:t>
            </a:r>
            <a:r>
              <a:rPr lang="es-ES_tradnl" sz="2100" smtClean="0"/>
              <a:t> desde la posición </a:t>
            </a:r>
            <a:r>
              <a:rPr lang="es-ES_tradnl" sz="2100" i="1" smtClean="0"/>
              <a:t>offset</a:t>
            </a:r>
          </a:p>
          <a:p>
            <a:pPr eaLnBrk="1" hangingPunct="1">
              <a:lnSpc>
                <a:spcPct val="90000"/>
              </a:lnSpc>
            </a:pPr>
            <a:r>
              <a:rPr lang="es-ES_tradnl" sz="2100" b="1" smtClean="0"/>
              <a:t>void flush()</a:t>
            </a:r>
            <a:r>
              <a:rPr lang="es-ES_tradnl" sz="2100" smtClean="0"/>
              <a:t>  Inicializa la salida garantizando que se vacíen todos sus búfferes</a:t>
            </a:r>
          </a:p>
          <a:p>
            <a:pPr eaLnBrk="1" hangingPunct="1">
              <a:lnSpc>
                <a:spcPct val="90000"/>
              </a:lnSpc>
            </a:pPr>
            <a:r>
              <a:rPr lang="es-ES_tradnl" sz="2100" b="1" smtClean="0"/>
              <a:t>void close()</a:t>
            </a:r>
            <a:r>
              <a:rPr lang="es-ES_tradnl" sz="2100" smtClean="0"/>
              <a:t>	    Cierra el stream</a:t>
            </a:r>
          </a:p>
          <a:p>
            <a:pPr algn="just" eaLnBrk="1" hangingPunct="1">
              <a:lnSpc>
                <a:spcPct val="90000"/>
              </a:lnSpc>
              <a:buFont typeface="Wingdings" pitchFamily="2" charset="2"/>
              <a:buNone/>
            </a:pPr>
            <a:endParaRPr lang="es-ES_tradnl" sz="2100" i="1" smtClean="0">
              <a:latin typeface="Courier New" pitchFamily="49" charset="0"/>
            </a:endParaRPr>
          </a:p>
          <a:p>
            <a:pPr algn="just" eaLnBrk="1" hangingPunct="1">
              <a:lnSpc>
                <a:spcPct val="90000"/>
              </a:lnSpc>
              <a:buFont typeface="Wingdings" pitchFamily="2" charset="2"/>
              <a:buNone/>
            </a:pPr>
            <a:r>
              <a:rPr lang="es-ES_tradnl" sz="2100" i="1" smtClean="0">
                <a:latin typeface="Courier New" pitchFamily="49" charset="0"/>
              </a:rPr>
              <a:t>Al igual que los métodos de FileReader, éstos lanzan IOException</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s-ES" smtClean="0"/>
              <a:t>Clases FileReader y FileWriter</a:t>
            </a:r>
            <a:endParaRPr lang="es-ES" sz="3500" smtClean="0">
              <a:solidFill>
                <a:schemeClr val="bg2"/>
              </a:solidFill>
            </a:endParaRPr>
          </a:p>
        </p:txBody>
      </p:sp>
      <p:sp>
        <p:nvSpPr>
          <p:cNvPr id="24579" name="Rectangle 3"/>
          <p:cNvSpPr>
            <a:spLocks noGrp="1" noChangeArrowheads="1"/>
          </p:cNvSpPr>
          <p:nvPr>
            <p:ph type="body" idx="1"/>
          </p:nvPr>
        </p:nvSpPr>
        <p:spPr>
          <a:xfrm>
            <a:off x="468313" y="1557338"/>
            <a:ext cx="8229600" cy="5040312"/>
          </a:xfrm>
        </p:spPr>
        <p:txBody>
          <a:bodyPr/>
          <a:lstStyle/>
          <a:p>
            <a:pPr marL="531813" indent="-531813" algn="just" defTabSz="796925" eaLnBrk="1" hangingPunct="1">
              <a:lnSpc>
                <a:spcPct val="90000"/>
              </a:lnSpc>
            </a:pPr>
            <a:r>
              <a:rPr lang="es-ES" sz="2600" smtClean="0"/>
              <a:t>Ejemplo</a:t>
            </a:r>
          </a:p>
          <a:p>
            <a:pPr marL="531813" indent="-531813" algn="just" defTabSz="796925" eaLnBrk="1" hangingPunct="1">
              <a:lnSpc>
                <a:spcPct val="90000"/>
              </a:lnSpc>
              <a:buFont typeface="Wingdings" pitchFamily="2" charset="2"/>
              <a:buNone/>
            </a:pPr>
            <a:r>
              <a:rPr lang="es-ES" sz="1700" smtClean="0"/>
              <a:t>	…..</a:t>
            </a:r>
          </a:p>
          <a:p>
            <a:pPr marL="531813" indent="-531813" algn="just" defTabSz="796925" eaLnBrk="1" hangingPunct="1">
              <a:lnSpc>
                <a:spcPct val="90000"/>
              </a:lnSpc>
              <a:buFont typeface="Wingdings" pitchFamily="2" charset="2"/>
              <a:buNone/>
            </a:pPr>
            <a:r>
              <a:rPr lang="es-ES" sz="1700" smtClean="0"/>
              <a:t>	FileReader ficheroEntrada=null;</a:t>
            </a:r>
          </a:p>
          <a:p>
            <a:pPr marL="531813" indent="-531813" algn="just" defTabSz="796925" eaLnBrk="1" hangingPunct="1">
              <a:lnSpc>
                <a:spcPct val="90000"/>
              </a:lnSpc>
              <a:buFont typeface="Wingdings" pitchFamily="2" charset="2"/>
              <a:buNone/>
            </a:pPr>
            <a:r>
              <a:rPr lang="es-ES" sz="1700" smtClean="0"/>
              <a:t>	try	{</a:t>
            </a:r>
          </a:p>
          <a:p>
            <a:pPr marL="531813" indent="-531813" algn="just" defTabSz="796925" eaLnBrk="1" hangingPunct="1">
              <a:lnSpc>
                <a:spcPct val="90000"/>
              </a:lnSpc>
              <a:buFont typeface="Wingdings" pitchFamily="2" charset="2"/>
              <a:buNone/>
            </a:pPr>
            <a:r>
              <a:rPr lang="es-ES" sz="1700" smtClean="0"/>
              <a:t>		ficheroEntrada=new FileReader(“/pruebas/p1.txt”);</a:t>
            </a:r>
          </a:p>
          <a:p>
            <a:pPr marL="531813" indent="-531813" algn="just" defTabSz="796925" eaLnBrk="1" hangingPunct="1">
              <a:lnSpc>
                <a:spcPct val="90000"/>
              </a:lnSpc>
              <a:buFont typeface="Wingdings" pitchFamily="2" charset="2"/>
              <a:buNone/>
            </a:pPr>
            <a:r>
              <a:rPr lang="es-ES" sz="1700" smtClean="0"/>
              <a:t>		char[] array=new char[3];</a:t>
            </a:r>
          </a:p>
          <a:p>
            <a:pPr marL="531813" indent="-531813" algn="just" defTabSz="796925" eaLnBrk="1" hangingPunct="1">
              <a:lnSpc>
                <a:spcPct val="90000"/>
              </a:lnSpc>
              <a:buFont typeface="Wingdings" pitchFamily="2" charset="2"/>
              <a:buNone/>
            </a:pPr>
            <a:r>
              <a:rPr lang="es-ES" sz="1700" smtClean="0"/>
              <a:t>		ficheroEntrada.read(array);</a:t>
            </a:r>
          </a:p>
          <a:p>
            <a:pPr marL="531813" indent="-531813" algn="just" defTabSz="796925" eaLnBrk="1" hangingPunct="1">
              <a:lnSpc>
                <a:spcPct val="90000"/>
              </a:lnSpc>
              <a:buFont typeface="Wingdings" pitchFamily="2" charset="2"/>
              <a:buNone/>
            </a:pPr>
            <a:r>
              <a:rPr lang="es-ES" sz="1700" smtClean="0"/>
              <a:t>		//lee tres caracteres del fichero y los almacena en el array</a:t>
            </a:r>
          </a:p>
          <a:p>
            <a:pPr marL="531813" indent="-531813" algn="just" defTabSz="796925" eaLnBrk="1" hangingPunct="1">
              <a:lnSpc>
                <a:spcPct val="90000"/>
              </a:lnSpc>
              <a:buFont typeface="Wingdings" pitchFamily="2" charset="2"/>
              <a:buNone/>
            </a:pPr>
            <a:r>
              <a:rPr lang="es-ES" sz="1700" smtClean="0"/>
              <a:t>	 }catch (IOException e){</a:t>
            </a:r>
          </a:p>
          <a:p>
            <a:pPr marL="531813" indent="-531813" algn="just" defTabSz="796925" eaLnBrk="1" hangingPunct="1">
              <a:lnSpc>
                <a:spcPct val="90000"/>
              </a:lnSpc>
              <a:buFont typeface="Wingdings" pitchFamily="2" charset="2"/>
              <a:buNone/>
            </a:pPr>
            <a:r>
              <a:rPr lang="es-ES" sz="1700" smtClean="0"/>
              <a:t> 		System.out.println(e);</a:t>
            </a:r>
          </a:p>
          <a:p>
            <a:pPr marL="531813" indent="-531813" algn="just" defTabSz="796925" eaLnBrk="1" hangingPunct="1">
              <a:lnSpc>
                <a:spcPct val="90000"/>
              </a:lnSpc>
              <a:buFont typeface="Wingdings" pitchFamily="2" charset="2"/>
              <a:buNone/>
            </a:pPr>
            <a:r>
              <a:rPr lang="es-ES" sz="1700" smtClean="0"/>
              <a:t>	}</a:t>
            </a:r>
          </a:p>
          <a:p>
            <a:pPr marL="531813" indent="-531813" algn="just" defTabSz="796925" eaLnBrk="1" hangingPunct="1">
              <a:lnSpc>
                <a:spcPct val="90000"/>
              </a:lnSpc>
              <a:buFont typeface="Wingdings" pitchFamily="2" charset="2"/>
              <a:buNone/>
            </a:pPr>
            <a:r>
              <a:rPr lang="es-ES" sz="1700" smtClean="0"/>
              <a:t>	finally{ //siempre se ejecuta</a:t>
            </a:r>
          </a:p>
          <a:p>
            <a:pPr marL="531813" indent="-531813" algn="just" defTabSz="796925" eaLnBrk="1" hangingPunct="1">
              <a:lnSpc>
                <a:spcPct val="90000"/>
              </a:lnSpc>
              <a:buFont typeface="Wingdings" pitchFamily="2" charset="2"/>
              <a:buNone/>
            </a:pPr>
            <a:r>
              <a:rPr lang="es-ES" sz="1700" smtClean="0"/>
              <a:t>		try{</a:t>
            </a:r>
          </a:p>
          <a:p>
            <a:pPr marL="531813" indent="-531813" algn="just" defTabSz="796925" eaLnBrk="1" hangingPunct="1">
              <a:lnSpc>
                <a:spcPct val="90000"/>
              </a:lnSpc>
              <a:buFont typeface="Wingdings" pitchFamily="2" charset="2"/>
              <a:buNone/>
            </a:pPr>
            <a:r>
              <a:rPr lang="es-ES" sz="1700" smtClean="0"/>
              <a:t>		     ficheroEntrada.close();</a:t>
            </a:r>
          </a:p>
          <a:p>
            <a:pPr marL="531813" indent="-531813" algn="just" defTabSz="796925" eaLnBrk="1" hangingPunct="1">
              <a:lnSpc>
                <a:spcPct val="90000"/>
              </a:lnSpc>
              <a:buFont typeface="Wingdings" pitchFamily="2" charset="2"/>
              <a:buNone/>
            </a:pPr>
            <a:r>
              <a:rPr lang="es-ES" sz="1700" smtClean="0"/>
              <a:t>		} catch (IOException e){ //si se produce una excepción al cerrar el stream</a:t>
            </a:r>
          </a:p>
          <a:p>
            <a:pPr marL="531813" indent="-531813" algn="just" defTabSz="796925" eaLnBrk="1" hangingPunct="1">
              <a:lnSpc>
                <a:spcPct val="90000"/>
              </a:lnSpc>
              <a:buFont typeface="Wingdings" pitchFamily="2" charset="2"/>
              <a:buNone/>
            </a:pPr>
            <a:r>
              <a:rPr lang="es-ES" sz="1700" smtClean="0"/>
              <a:t>		System.out.println(e);</a:t>
            </a:r>
          </a:p>
          <a:p>
            <a:pPr marL="531813" indent="-531813" algn="just" defTabSz="796925" eaLnBrk="1" hangingPunct="1">
              <a:lnSpc>
                <a:spcPct val="90000"/>
              </a:lnSpc>
              <a:buFont typeface="Wingdings" pitchFamily="2" charset="2"/>
              <a:buNone/>
            </a:pPr>
            <a:r>
              <a:rPr lang="es-ES" sz="1700" smtClean="0"/>
              <a:t>	}</a:t>
            </a:r>
          </a:p>
          <a:p>
            <a:pPr marL="531813" indent="-531813" algn="just" defTabSz="796925" eaLnBrk="1" hangingPunct="1">
              <a:lnSpc>
                <a:spcPct val="90000"/>
              </a:lnSpc>
              <a:buFont typeface="Wingdings" pitchFamily="2" charset="2"/>
              <a:buNone/>
            </a:pPr>
            <a:r>
              <a:rPr lang="es-ES" sz="1700" smtClean="0"/>
              <a:t>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6"/>
          <p:cNvGrpSpPr>
            <a:grpSpLocks/>
          </p:cNvGrpSpPr>
          <p:nvPr/>
        </p:nvGrpSpPr>
        <p:grpSpPr bwMode="auto">
          <a:xfrm>
            <a:off x="323850" y="0"/>
            <a:ext cx="8351838" cy="6780213"/>
            <a:chOff x="204" y="0"/>
            <a:chExt cx="5261" cy="4271"/>
          </a:xfrm>
        </p:grpSpPr>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l="4359" t="13062" r="23882" b="10245"/>
            <a:stretch>
              <a:fillRect/>
            </a:stretch>
          </p:blipFill>
          <p:spPr bwMode="auto">
            <a:xfrm>
              <a:off x="204" y="0"/>
              <a:ext cx="5261" cy="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4"/>
            <p:cNvPicPr>
              <a:picLocks noChangeAspect="1" noChangeArrowheads="1"/>
            </p:cNvPicPr>
            <p:nvPr/>
          </p:nvPicPr>
          <p:blipFill>
            <a:blip r:embed="rId3">
              <a:extLst>
                <a:ext uri="{28A0092B-C50C-407E-A947-70E740481C1C}">
                  <a14:useLocalDpi xmlns:a14="http://schemas.microsoft.com/office/drawing/2010/main" val="0"/>
                </a:ext>
              </a:extLst>
            </a:blip>
            <a:srcRect l="7747" t="20737" r="41069" b="45898"/>
            <a:stretch>
              <a:fillRect/>
            </a:stretch>
          </p:blipFill>
          <p:spPr bwMode="auto">
            <a:xfrm>
              <a:off x="521" y="2890"/>
              <a:ext cx="3765" cy="1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5092" t="27744" r="33507" b="13495"/>
          <a:stretch>
            <a:fillRect/>
          </a:stretch>
        </p:blipFill>
        <p:spPr>
          <a:xfrm>
            <a:off x="611188" y="333375"/>
            <a:ext cx="8280400" cy="4248150"/>
          </a:xfrm>
        </p:spPr>
      </p:pic>
      <p:pic>
        <p:nvPicPr>
          <p:cNvPr id="26627" name="Picture 4"/>
          <p:cNvPicPr>
            <a:picLocks noChangeAspect="1" noChangeArrowheads="1"/>
          </p:cNvPicPr>
          <p:nvPr/>
        </p:nvPicPr>
        <p:blipFill>
          <a:blip r:embed="rId3">
            <a:extLst>
              <a:ext uri="{28A0092B-C50C-407E-A947-70E740481C1C}">
                <a14:useLocalDpi xmlns:a14="http://schemas.microsoft.com/office/drawing/2010/main" val="0"/>
              </a:ext>
            </a:extLst>
          </a:blip>
          <a:srcRect l="1659" t="9462" r="46877" b="67296"/>
          <a:stretch>
            <a:fillRect/>
          </a:stretch>
        </p:blipFill>
        <p:spPr bwMode="auto">
          <a:xfrm>
            <a:off x="1619250" y="4687888"/>
            <a:ext cx="712787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8125" t="13185" r="4495" b="10651"/>
          <a:stretch>
            <a:fillRect/>
          </a:stretch>
        </p:blipFill>
        <p:spPr>
          <a:xfrm>
            <a:off x="468313" y="404813"/>
            <a:ext cx="8351837" cy="5060950"/>
          </a:xfrm>
        </p:spPr>
      </p:pic>
      <p:pic>
        <p:nvPicPr>
          <p:cNvPr id="27651" name="Picture 6"/>
          <p:cNvPicPr>
            <a:picLocks noChangeAspect="1" noChangeArrowheads="1"/>
          </p:cNvPicPr>
          <p:nvPr/>
        </p:nvPicPr>
        <p:blipFill>
          <a:blip r:embed="rId3">
            <a:extLst>
              <a:ext uri="{28A0092B-C50C-407E-A947-70E740481C1C}">
                <a14:useLocalDpi xmlns:a14="http://schemas.microsoft.com/office/drawing/2010/main" val="0"/>
              </a:ext>
            </a:extLst>
          </a:blip>
          <a:srcRect t="9810" r="45766" b="70508"/>
          <a:stretch>
            <a:fillRect/>
          </a:stretch>
        </p:blipFill>
        <p:spPr bwMode="auto">
          <a:xfrm>
            <a:off x="1908175" y="5229225"/>
            <a:ext cx="7056438"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188913"/>
            <a:ext cx="8229600" cy="1143000"/>
          </a:xfrm>
        </p:spPr>
        <p:txBody>
          <a:bodyPr/>
          <a:lstStyle/>
          <a:p>
            <a:pPr eaLnBrk="1" hangingPunct="1"/>
            <a:r>
              <a:rPr lang="es-ES" smtClean="0"/>
              <a:t>Clases para añadir características</a:t>
            </a:r>
            <a:endParaRPr lang="es-ES" sz="3500" smtClean="0">
              <a:solidFill>
                <a:schemeClr val="bg2"/>
              </a:solidFill>
            </a:endParaRPr>
          </a:p>
        </p:txBody>
      </p:sp>
      <p:sp>
        <p:nvSpPr>
          <p:cNvPr id="28675" name="Rectangle 3"/>
          <p:cNvSpPr>
            <a:spLocks noGrp="1" noChangeArrowheads="1"/>
          </p:cNvSpPr>
          <p:nvPr>
            <p:ph type="body" idx="1"/>
          </p:nvPr>
        </p:nvSpPr>
        <p:spPr>
          <a:xfrm>
            <a:off x="323850" y="1601788"/>
            <a:ext cx="8229600" cy="4779962"/>
          </a:xfrm>
        </p:spPr>
        <p:txBody>
          <a:bodyPr/>
          <a:lstStyle/>
          <a:p>
            <a:pPr marL="531813" indent="-531813" algn="just" defTabSz="796925" eaLnBrk="1" hangingPunct="1">
              <a:lnSpc>
                <a:spcPct val="90000"/>
              </a:lnSpc>
            </a:pPr>
            <a:r>
              <a:rPr lang="es-ES" sz="2200" smtClean="0"/>
              <a:t>Las clases FileInputStream, FileOutputStream, FileReader y FileWriter permite realizar únicamente lecturas/escrituras de bytes/caracteres (de uno o varios consecutivos) (Data Sink Streams)</a:t>
            </a:r>
          </a:p>
          <a:p>
            <a:pPr marL="531813" indent="-531813" algn="just" defTabSz="796925" eaLnBrk="1" hangingPunct="1">
              <a:lnSpc>
                <a:spcPct val="90000"/>
              </a:lnSpc>
            </a:pPr>
            <a:r>
              <a:rPr lang="es-ES" sz="2200" smtClean="0"/>
              <a:t>Como ya se explicó en temas anteriores, existen clases que permiten crear objetos que añaden características a los  streams creados con las clases que indican origen de datos (Processing Streams).</a:t>
            </a:r>
          </a:p>
          <a:p>
            <a:pPr marL="531813" indent="-531813" algn="just" defTabSz="796925" eaLnBrk="1" hangingPunct="1">
              <a:lnSpc>
                <a:spcPct val="90000"/>
              </a:lnSpc>
            </a:pPr>
            <a:r>
              <a:rPr lang="es-ES" sz="2200" smtClean="0"/>
              <a:t>Estas clases a su vez </a:t>
            </a:r>
            <a:r>
              <a:rPr lang="es-ES" sz="2200" b="1" smtClean="0"/>
              <a:t>se pueden combinar entre sí</a:t>
            </a:r>
            <a:r>
              <a:rPr lang="es-ES" sz="2200" smtClean="0"/>
              <a:t> para obtener mayor potencia en las operaciones de entrada/salida.</a:t>
            </a:r>
          </a:p>
          <a:p>
            <a:pPr marL="531813" indent="-531813" algn="just" defTabSz="796925" eaLnBrk="1" hangingPunct="1">
              <a:lnSpc>
                <a:spcPct val="90000"/>
              </a:lnSpc>
            </a:pPr>
            <a:r>
              <a:rPr lang="es-ES" sz="2200" smtClean="0"/>
              <a:t>Se explica a continuación el manejo más común de ficheros, entre varias posibilidades (recordar que se pueden aplicar también  en e/s que no sea con ficheros).</a:t>
            </a:r>
            <a:endParaRPr lang="es-ES" sz="2200" b="1"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68313" y="0"/>
            <a:ext cx="7543800" cy="1435100"/>
          </a:xfrm>
        </p:spPr>
        <p:txBody>
          <a:bodyPr/>
          <a:lstStyle/>
          <a:p>
            <a:pPr eaLnBrk="1" hangingPunct="1"/>
            <a:r>
              <a:rPr lang="es-ES" smtClean="0"/>
              <a:t>DataInputStream y DataOutputStream</a:t>
            </a:r>
            <a:endParaRPr lang="es-ES" sz="3500" smtClean="0">
              <a:solidFill>
                <a:schemeClr val="bg2"/>
              </a:solidFill>
            </a:endParaRPr>
          </a:p>
        </p:txBody>
      </p:sp>
      <p:sp>
        <p:nvSpPr>
          <p:cNvPr id="29699" name="Rectangle 3"/>
          <p:cNvSpPr>
            <a:spLocks noGrp="1" noChangeArrowheads="1"/>
          </p:cNvSpPr>
          <p:nvPr>
            <p:ph type="body" idx="1"/>
          </p:nvPr>
        </p:nvSpPr>
        <p:spPr>
          <a:xfrm>
            <a:off x="468313" y="1557338"/>
            <a:ext cx="8424862" cy="5111750"/>
          </a:xfrm>
        </p:spPr>
        <p:txBody>
          <a:bodyPr/>
          <a:lstStyle/>
          <a:p>
            <a:pPr marL="531813" indent="-531813" algn="just" defTabSz="796925" eaLnBrk="1" hangingPunct="1">
              <a:lnSpc>
                <a:spcPct val="80000"/>
              </a:lnSpc>
            </a:pPr>
            <a:r>
              <a:rPr lang="es-ES" sz="2600" smtClean="0"/>
              <a:t>Hasta ahora, hemos escrito y leído ficheros de texto.</a:t>
            </a:r>
          </a:p>
          <a:p>
            <a:pPr marL="531813" indent="-531813" algn="just" defTabSz="796925" eaLnBrk="1" hangingPunct="1">
              <a:lnSpc>
                <a:spcPct val="80000"/>
              </a:lnSpc>
            </a:pPr>
            <a:r>
              <a:rPr lang="es-ES" sz="2600" smtClean="0"/>
              <a:t>También se pueden escribir y leer objetos y tipos básicos de Java como enteros, reales, caracteres, etc., sin convertirlos a String.</a:t>
            </a:r>
          </a:p>
          <a:p>
            <a:pPr marL="531813" indent="-531813" algn="just" defTabSz="796925" eaLnBrk="1" hangingPunct="1">
              <a:lnSpc>
                <a:spcPct val="80000"/>
              </a:lnSpc>
            </a:pPr>
            <a:r>
              <a:rPr lang="es-ES" sz="2600" smtClean="0"/>
              <a:t>Esto se hace a través de las clases DataInputStream y DataOutputStream. Estas clases trabajan de forma conjunta, una escribe lo que la otra puede leer.</a:t>
            </a:r>
          </a:p>
          <a:p>
            <a:pPr marL="531813" indent="-531813" algn="just" defTabSz="796925" eaLnBrk="1" hangingPunct="1">
              <a:lnSpc>
                <a:spcPct val="80000"/>
              </a:lnSpc>
            </a:pPr>
            <a:r>
              <a:rPr lang="es-ES" sz="2600" smtClean="0"/>
              <a:t>Lo que se escribe no es algo legible, sino el dato como una secuencia de bytes. Por ello, se utilizan para almacenar datos independientemente de la plataforma o para mandarlos por una red de ordenadores distintos.</a:t>
            </a:r>
          </a:p>
          <a:p>
            <a:pPr marL="531813" indent="-531813" algn="just" defTabSz="796925" eaLnBrk="1" hangingPunct="1">
              <a:lnSpc>
                <a:spcPct val="80000"/>
              </a:lnSpc>
            </a:pPr>
            <a:endParaRPr lang="es-ES" sz="260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1"/>
          </p:nvPr>
        </p:nvSpPr>
        <p:spPr/>
        <p:txBody>
          <a:bodyPr/>
          <a:lstStyle/>
          <a:p>
            <a:pPr algn="just" eaLnBrk="1" hangingPunct="1">
              <a:lnSpc>
                <a:spcPct val="90000"/>
              </a:lnSpc>
            </a:pPr>
            <a:r>
              <a:rPr lang="es-ES_tradnl" sz="1800" smtClean="0"/>
              <a:t>Estas clases son Streams de procesamiento y, por tanto, necesitan estar asociados a una clase que herede de InputStream y OutputStream (no sirven para FileReader ni FileWriter)</a:t>
            </a:r>
            <a:endParaRPr lang="es-ES" sz="1800" smtClean="0"/>
          </a:p>
          <a:p>
            <a:pPr algn="just" eaLnBrk="1" hangingPunct="1">
              <a:lnSpc>
                <a:spcPct val="90000"/>
              </a:lnSpc>
            </a:pPr>
            <a:r>
              <a:rPr lang="es-ES" sz="1800" b="1" smtClean="0"/>
              <a:t>DataInputStream</a:t>
            </a:r>
          </a:p>
          <a:p>
            <a:pPr lvl="1" algn="just" eaLnBrk="1" hangingPunct="1">
              <a:lnSpc>
                <a:spcPct val="90000"/>
              </a:lnSpc>
            </a:pPr>
            <a:r>
              <a:rPr lang="es-ES" sz="1800" smtClean="0"/>
              <a:t>Constructor</a:t>
            </a:r>
          </a:p>
          <a:p>
            <a:pPr lvl="2" algn="just" eaLnBrk="1" hangingPunct="1">
              <a:lnSpc>
                <a:spcPct val="90000"/>
              </a:lnSpc>
            </a:pPr>
            <a:r>
              <a:rPr lang="es-ES" sz="1800" smtClean="0"/>
              <a:t>DataInputStream (InputStream in)</a:t>
            </a:r>
          </a:p>
          <a:p>
            <a:pPr lvl="1" algn="just" eaLnBrk="1" hangingPunct="1">
              <a:lnSpc>
                <a:spcPct val="90000"/>
              </a:lnSpc>
            </a:pPr>
            <a:r>
              <a:rPr lang="es-ES" sz="1800" smtClean="0"/>
              <a:t>Métodos: Por cada tipo básico existe un método readXXX() (Ej: int readInt(), boolean readBoolean(), etc.).</a:t>
            </a:r>
          </a:p>
          <a:p>
            <a:pPr algn="just" eaLnBrk="1" hangingPunct="1">
              <a:lnSpc>
                <a:spcPct val="90000"/>
              </a:lnSpc>
            </a:pPr>
            <a:r>
              <a:rPr lang="es-ES" sz="1800" b="1" smtClean="0"/>
              <a:t>DataOutputStream</a:t>
            </a:r>
          </a:p>
          <a:p>
            <a:pPr lvl="1" algn="just" eaLnBrk="1" hangingPunct="1">
              <a:lnSpc>
                <a:spcPct val="90000"/>
              </a:lnSpc>
            </a:pPr>
            <a:r>
              <a:rPr lang="es-ES" sz="1800" smtClean="0"/>
              <a:t>Constructor</a:t>
            </a:r>
          </a:p>
          <a:p>
            <a:pPr lvl="2" algn="just" eaLnBrk="1" hangingPunct="1">
              <a:lnSpc>
                <a:spcPct val="90000"/>
              </a:lnSpc>
            </a:pPr>
            <a:r>
              <a:rPr lang="es-ES" sz="1800" smtClean="0"/>
              <a:t>DataOutputStream (OutputStream in)</a:t>
            </a:r>
          </a:p>
          <a:p>
            <a:pPr lvl="1" algn="just" eaLnBrk="1" hangingPunct="1">
              <a:lnSpc>
                <a:spcPct val="90000"/>
              </a:lnSpc>
            </a:pPr>
            <a:r>
              <a:rPr lang="es-ES" sz="1800" smtClean="0"/>
              <a:t>Métodos: Por cada tipo básico existe un método void writeXXX() (Ej: void writeDouble(double d), void writeFloat(float f), etc.)	</a:t>
            </a:r>
          </a:p>
          <a:p>
            <a:pPr eaLnBrk="1" hangingPunct="1">
              <a:lnSpc>
                <a:spcPct val="90000"/>
              </a:lnSpc>
            </a:pPr>
            <a:endParaRPr lang="es-ES" sz="1800" smtClean="0"/>
          </a:p>
        </p:txBody>
      </p:sp>
      <p:sp>
        <p:nvSpPr>
          <p:cNvPr id="30723" name="Rectangle 4"/>
          <p:cNvSpPr>
            <a:spLocks noGrp="1" noChangeArrowheads="1"/>
          </p:cNvSpPr>
          <p:nvPr>
            <p:ph type="title"/>
          </p:nvPr>
        </p:nvSpPr>
        <p:spPr>
          <a:noFill/>
        </p:spPr>
        <p:txBody>
          <a:bodyPr/>
          <a:lstStyle/>
          <a:p>
            <a:pPr eaLnBrk="1" hangingPunct="1"/>
            <a:r>
              <a:rPr lang="es-ES" smtClean="0"/>
              <a:t>DataInputStream y DataOutputStream</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50825" y="404813"/>
            <a:ext cx="8077200" cy="914400"/>
          </a:xfrm>
        </p:spPr>
        <p:txBody>
          <a:bodyPr/>
          <a:lstStyle/>
          <a:p>
            <a:pPr eaLnBrk="1" hangingPunct="1"/>
            <a:r>
              <a:rPr lang="es-ES_tradnl" smtClean="0"/>
              <a:t>Métodos de DataInputStream</a:t>
            </a:r>
          </a:p>
        </p:txBody>
      </p:sp>
      <p:sp>
        <p:nvSpPr>
          <p:cNvPr id="31747" name="Rectangle 3"/>
          <p:cNvSpPr>
            <a:spLocks noGrp="1" noChangeArrowheads="1"/>
          </p:cNvSpPr>
          <p:nvPr>
            <p:ph type="body" idx="1"/>
          </p:nvPr>
        </p:nvSpPr>
        <p:spPr>
          <a:xfrm>
            <a:off x="395288" y="1628775"/>
            <a:ext cx="8458200" cy="4114800"/>
          </a:xfrm>
        </p:spPr>
        <p:txBody>
          <a:bodyPr/>
          <a:lstStyle/>
          <a:p>
            <a:pPr algn="just" eaLnBrk="1" hangingPunct="1">
              <a:lnSpc>
                <a:spcPct val="90000"/>
              </a:lnSpc>
              <a:buFont typeface="Wingdings" pitchFamily="2" charset="2"/>
              <a:buNone/>
            </a:pPr>
            <a:r>
              <a:rPr lang="es-ES_tradnl" sz="1900" b="1" smtClean="0">
                <a:latin typeface="Courier New" pitchFamily="49" charset="0"/>
              </a:rPr>
              <a:t>	   </a:t>
            </a:r>
            <a:r>
              <a:rPr lang="es-ES_tradnl" sz="1900" b="1" i="1" u="sng" smtClean="0">
                <a:latin typeface="Courier New" pitchFamily="49" charset="0"/>
              </a:rPr>
              <a:t>Métodos que leen tipos primitivos:</a:t>
            </a:r>
            <a:endParaRPr lang="es-ES_tradnl" sz="1900" b="1" smtClean="0">
              <a:latin typeface="Courier New" pitchFamily="49" charset="0"/>
            </a:endParaRPr>
          </a:p>
          <a:p>
            <a:pPr lvl="1" algn="just" eaLnBrk="1" hangingPunct="1">
              <a:lnSpc>
                <a:spcPct val="90000"/>
              </a:lnSpc>
              <a:buFont typeface="Wingdings" pitchFamily="2" charset="2"/>
              <a:buNone/>
            </a:pPr>
            <a:r>
              <a:rPr lang="es-ES_tradnl" sz="1700" b="1" smtClean="0">
                <a:latin typeface="Courier New" pitchFamily="49" charset="0"/>
              </a:rPr>
              <a:t>	boolean readBoolean()		byte readByte()</a:t>
            </a:r>
          </a:p>
          <a:p>
            <a:pPr lvl="1" algn="just" eaLnBrk="1" hangingPunct="1">
              <a:lnSpc>
                <a:spcPct val="90000"/>
              </a:lnSpc>
              <a:buFont typeface="Wingdings" pitchFamily="2" charset="2"/>
              <a:buNone/>
            </a:pPr>
            <a:r>
              <a:rPr lang="es-ES_tradnl" sz="1700" b="1" smtClean="0">
                <a:latin typeface="Courier New" pitchFamily="49" charset="0"/>
              </a:rPr>
              <a:t>	char readChar()		double readDouble()</a:t>
            </a:r>
          </a:p>
          <a:p>
            <a:pPr lvl="1" algn="just" eaLnBrk="1" hangingPunct="1">
              <a:lnSpc>
                <a:spcPct val="90000"/>
              </a:lnSpc>
              <a:buFont typeface="Wingdings" pitchFamily="2" charset="2"/>
              <a:buNone/>
            </a:pPr>
            <a:r>
              <a:rPr lang="es-ES_tradnl" sz="1700" b="1" smtClean="0">
                <a:latin typeface="Courier New" pitchFamily="49" charset="0"/>
              </a:rPr>
              <a:t>	float readFloat()		int readInt()</a:t>
            </a:r>
          </a:p>
          <a:p>
            <a:pPr lvl="1" algn="just" eaLnBrk="1" hangingPunct="1">
              <a:lnSpc>
                <a:spcPct val="90000"/>
              </a:lnSpc>
              <a:buFont typeface="Wingdings" pitchFamily="2" charset="2"/>
              <a:buNone/>
            </a:pPr>
            <a:r>
              <a:rPr lang="es-ES_tradnl" sz="1700" b="1" smtClean="0">
                <a:latin typeface="Courier New" pitchFamily="49" charset="0"/>
              </a:rPr>
              <a:t>	long readLong()		short readShort()</a:t>
            </a:r>
          </a:p>
          <a:p>
            <a:pPr eaLnBrk="1" hangingPunct="1">
              <a:lnSpc>
                <a:spcPct val="90000"/>
              </a:lnSpc>
              <a:buFont typeface="Wingdings" pitchFamily="2" charset="2"/>
              <a:buNone/>
            </a:pPr>
            <a:r>
              <a:rPr lang="es-ES_tradnl" sz="1900" b="1" smtClean="0">
                <a:latin typeface="Courier New" pitchFamily="49" charset="0"/>
              </a:rPr>
              <a:t>  int read(byte b[]</a:t>
            </a:r>
            <a:r>
              <a:rPr lang="es-ES_tradnl" sz="2100" b="1" smtClean="0">
                <a:latin typeface="Courier New" pitchFamily="49" charset="0"/>
              </a:rPr>
              <a:t>)</a:t>
            </a:r>
            <a:r>
              <a:rPr lang="es-ES_tradnl" sz="1900" smtClean="0">
                <a:latin typeface="Courier New" pitchFamily="49" charset="0"/>
              </a:rPr>
              <a:t>: Lee un array de bytes	</a:t>
            </a:r>
          </a:p>
          <a:p>
            <a:pPr eaLnBrk="1" hangingPunct="1">
              <a:lnSpc>
                <a:spcPct val="90000"/>
              </a:lnSpc>
              <a:buFont typeface="Wingdings" pitchFamily="2" charset="2"/>
              <a:buNone/>
            </a:pPr>
            <a:r>
              <a:rPr lang="es-ES_tradnl" sz="1900" b="1" smtClean="0">
                <a:latin typeface="Courier New" pitchFamily="49" charset="0"/>
              </a:rPr>
              <a:t>  string</a:t>
            </a:r>
            <a:r>
              <a:rPr lang="es-ES_tradnl" sz="1900" smtClean="0">
                <a:latin typeface="Courier New" pitchFamily="49" charset="0"/>
              </a:rPr>
              <a:t> </a:t>
            </a:r>
            <a:r>
              <a:rPr lang="es-ES_tradnl" sz="1900" b="1" smtClean="0">
                <a:latin typeface="Courier New" pitchFamily="49" charset="0"/>
              </a:rPr>
              <a:t>readUTF():   </a:t>
            </a:r>
            <a:r>
              <a:rPr lang="es-ES_tradnl" sz="1900" smtClean="0">
                <a:latin typeface="Courier New" pitchFamily="49" charset="0"/>
              </a:rPr>
              <a:t>Lee cadenas en Unicode, compactadas en UTF-8</a:t>
            </a:r>
          </a:p>
          <a:p>
            <a:pPr eaLnBrk="1" hangingPunct="1">
              <a:lnSpc>
                <a:spcPct val="90000"/>
              </a:lnSpc>
              <a:buFont typeface="Wingdings" pitchFamily="2" charset="2"/>
              <a:buNone/>
            </a:pPr>
            <a:r>
              <a:rPr lang="es-ES_tradnl" sz="1900" smtClean="0">
                <a:latin typeface="Courier New" pitchFamily="49" charset="0"/>
              </a:rPr>
              <a:t>  </a:t>
            </a:r>
            <a:r>
              <a:rPr lang="es-ES_tradnl" sz="1900" b="1" smtClean="0">
                <a:latin typeface="Courier New" pitchFamily="49" charset="0"/>
              </a:rPr>
              <a:t>int</a:t>
            </a:r>
            <a:r>
              <a:rPr lang="es-ES_tradnl" sz="1900" smtClean="0">
                <a:latin typeface="Courier New" pitchFamily="49" charset="0"/>
              </a:rPr>
              <a:t> </a:t>
            </a:r>
            <a:r>
              <a:rPr lang="es-ES_tradnl" sz="1900" b="1" smtClean="0">
                <a:latin typeface="Courier New" pitchFamily="49" charset="0"/>
              </a:rPr>
              <a:t>skipBytes(int n):</a:t>
            </a:r>
            <a:r>
              <a:rPr lang="es-ES_tradnl" sz="1900" smtClean="0">
                <a:latin typeface="Courier New" pitchFamily="49" charset="0"/>
              </a:rPr>
              <a:t>Saltar n bytes</a:t>
            </a:r>
          </a:p>
          <a:p>
            <a:pPr eaLnBrk="1" hangingPunct="1">
              <a:lnSpc>
                <a:spcPct val="90000"/>
              </a:lnSpc>
              <a:buFont typeface="Wingdings" pitchFamily="2" charset="2"/>
              <a:buNone/>
            </a:pPr>
            <a:r>
              <a:rPr lang="es-ES_tradnl" sz="1900" smtClean="0">
                <a:latin typeface="Courier New" pitchFamily="49" charset="0"/>
              </a:rPr>
              <a:t>	</a:t>
            </a:r>
            <a:r>
              <a:rPr lang="es-ES_tradnl" sz="1900" b="1" smtClean="0">
                <a:latin typeface="Courier New" pitchFamily="49" charset="0"/>
              </a:rPr>
              <a:t>void</a:t>
            </a:r>
            <a:r>
              <a:rPr lang="es-ES_tradnl" sz="1900" smtClean="0">
                <a:latin typeface="Courier New" pitchFamily="49" charset="0"/>
              </a:rPr>
              <a:t> </a:t>
            </a:r>
            <a:r>
              <a:rPr lang="es-ES_tradnl" sz="1900" b="1" smtClean="0">
                <a:latin typeface="Courier New" pitchFamily="49" charset="0"/>
              </a:rPr>
              <a:t>readFully(byte array[]):</a:t>
            </a:r>
            <a:r>
              <a:rPr lang="es-ES_tradnl" sz="1900" smtClean="0">
                <a:latin typeface="Courier New" pitchFamily="49" charset="0"/>
              </a:rPr>
              <a:t> Lee hasta llenar el array</a:t>
            </a:r>
          </a:p>
          <a:p>
            <a:pPr eaLnBrk="1" hangingPunct="1">
              <a:lnSpc>
                <a:spcPct val="90000"/>
              </a:lnSpc>
              <a:buFont typeface="Wingdings" pitchFamily="2" charset="2"/>
              <a:buNone/>
            </a:pPr>
            <a:r>
              <a:rPr lang="es-ES_tradnl" sz="1700" smtClean="0">
                <a:latin typeface="Courier New" pitchFamily="49" charset="0"/>
              </a:rPr>
              <a:t>	</a:t>
            </a:r>
            <a:r>
              <a:rPr lang="es-ES_tradnl" sz="1700" b="1" smtClean="0">
                <a:latin typeface="Courier New" pitchFamily="49" charset="0"/>
              </a:rPr>
              <a:t>void close()</a:t>
            </a:r>
          </a:p>
          <a:p>
            <a:pPr algn="just" eaLnBrk="1" hangingPunct="1">
              <a:lnSpc>
                <a:spcPct val="90000"/>
              </a:lnSpc>
              <a:buFont typeface="Wingdings" pitchFamily="2" charset="2"/>
              <a:buNone/>
            </a:pPr>
            <a:endParaRPr lang="es-ES_tradnl" sz="1700" smtClean="0">
              <a:latin typeface="Courier New" pitchFamily="49" charset="0"/>
            </a:endParaRPr>
          </a:p>
          <a:p>
            <a:pPr algn="just" eaLnBrk="1" hangingPunct="1">
              <a:lnSpc>
                <a:spcPct val="90000"/>
              </a:lnSpc>
              <a:buFont typeface="Wingdings" pitchFamily="2" charset="2"/>
              <a:buNone/>
            </a:pPr>
            <a:r>
              <a:rPr lang="es-ES_tradnl" sz="1700" i="1" smtClean="0">
                <a:latin typeface="Courier New" pitchFamily="49" charset="0"/>
              </a:rPr>
              <a:t>UTF (8 bits)(Unicode Independent Code) Código independiente de la máquina que escribe por cada cadena, primero 2 bytes con la longitud en bytes de la cadena y después los caracteres de la misma (con 1, 2 o 3 bytes por carácter dependiendo del valor Unicode del carácter)</a:t>
            </a:r>
            <a:r>
              <a:rPr lang="es-ES_tradnl" sz="1900" i="1" smtClean="0">
                <a:latin typeface="Courier New" pitchFamily="49" charset="0"/>
              </a:rPr>
              <a: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s-ES" smtClean="0"/>
              <a:t>La clase File</a:t>
            </a:r>
            <a:endParaRPr lang="es-ES" sz="3500" smtClean="0">
              <a:solidFill>
                <a:schemeClr val="bg2"/>
              </a:solidFill>
            </a:endParaRPr>
          </a:p>
        </p:txBody>
      </p:sp>
      <p:sp>
        <p:nvSpPr>
          <p:cNvPr id="5123" name="Rectangle 3"/>
          <p:cNvSpPr>
            <a:spLocks noGrp="1" noChangeArrowheads="1"/>
          </p:cNvSpPr>
          <p:nvPr>
            <p:ph type="body" idx="1"/>
          </p:nvPr>
        </p:nvSpPr>
        <p:spPr>
          <a:xfrm>
            <a:off x="468313" y="1557338"/>
            <a:ext cx="8229600" cy="5040312"/>
          </a:xfrm>
        </p:spPr>
        <p:txBody>
          <a:bodyPr/>
          <a:lstStyle/>
          <a:p>
            <a:pPr marL="531813" indent="-531813" algn="just" defTabSz="796925" eaLnBrk="1" hangingPunct="1"/>
            <a:r>
              <a:rPr lang="es-ES" sz="2200" smtClean="0"/>
              <a:t>La clase </a:t>
            </a:r>
            <a:r>
              <a:rPr lang="es-ES" sz="2200" b="1" smtClean="0"/>
              <a:t>File</a:t>
            </a:r>
            <a:r>
              <a:rPr lang="es-ES" sz="2200" smtClean="0"/>
              <a:t>  se utiliza para acceder a ficheros y directorios del sistema de ficheros local.</a:t>
            </a:r>
          </a:p>
          <a:p>
            <a:pPr marL="531813" indent="-531813" algn="just" defTabSz="796925" eaLnBrk="1" hangingPunct="1"/>
            <a:r>
              <a:rPr lang="es-ES" sz="2200" smtClean="0"/>
              <a:t>La clase File no opera con stream (flujos), opera directamente con los ficheros.</a:t>
            </a:r>
          </a:p>
          <a:p>
            <a:pPr marL="531813" indent="-531813" algn="just" defTabSz="796925" eaLnBrk="1" hangingPunct="1"/>
            <a:r>
              <a:rPr lang="es-ES" sz="2200" smtClean="0"/>
              <a:t>Esta clase no especifica cómo se recupera o almacena la información en un fichero sino que describe las propiedades de un fichero en sí mismo.</a:t>
            </a:r>
          </a:p>
          <a:p>
            <a:pPr marL="531813" indent="-531813" algn="just" defTabSz="796925" eaLnBrk="1" hangingPunct="1"/>
            <a:r>
              <a:rPr lang="es-ES" sz="2200" smtClean="0"/>
              <a:t>Un objeto File se usa para obtener o manipular la información asociada a un fichero en disco como los permisos, la fecha, hora, etc., y para navegar por la jerarquía de subdirectorios.</a:t>
            </a:r>
          </a:p>
          <a:p>
            <a:pPr marL="531813" indent="-531813" algn="just" defTabSz="796925" eaLnBrk="1" hangingPunct="1"/>
            <a:r>
              <a:rPr lang="es-ES" sz="2200" smtClean="0"/>
              <a:t>Un objeto File no representa un fichero como tal, sino una vía de acceso al mismo.</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23850" y="333375"/>
            <a:ext cx="8077200" cy="914400"/>
          </a:xfrm>
        </p:spPr>
        <p:txBody>
          <a:bodyPr/>
          <a:lstStyle/>
          <a:p>
            <a:pPr eaLnBrk="1" hangingPunct="1"/>
            <a:r>
              <a:rPr lang="es-ES_tradnl" smtClean="0"/>
              <a:t>Métodos de DataOutputStream</a:t>
            </a:r>
          </a:p>
        </p:txBody>
      </p:sp>
      <p:sp>
        <p:nvSpPr>
          <p:cNvPr id="32771" name="Rectangle 3"/>
          <p:cNvSpPr>
            <a:spLocks noGrp="1" noChangeArrowheads="1"/>
          </p:cNvSpPr>
          <p:nvPr>
            <p:ph type="body" idx="1"/>
          </p:nvPr>
        </p:nvSpPr>
        <p:spPr>
          <a:xfrm>
            <a:off x="323850" y="1628775"/>
            <a:ext cx="8610600" cy="4114800"/>
          </a:xfrm>
        </p:spPr>
        <p:txBody>
          <a:bodyPr/>
          <a:lstStyle/>
          <a:p>
            <a:pPr algn="just" eaLnBrk="1" hangingPunct="1">
              <a:lnSpc>
                <a:spcPct val="80000"/>
              </a:lnSpc>
              <a:buFont typeface="Wingdings" pitchFamily="2" charset="2"/>
              <a:buNone/>
            </a:pPr>
            <a:r>
              <a:rPr lang="es-ES_tradnl" sz="1900" b="1" u="sng" smtClean="0">
                <a:latin typeface="Courier New" pitchFamily="49" charset="0"/>
              </a:rPr>
              <a:t>Métodos que escriben tipos primitivos (devuelven void):</a:t>
            </a:r>
            <a:endParaRPr lang="es-ES_tradnl" sz="1900" smtClean="0">
              <a:latin typeface="Courier New" pitchFamily="49" charset="0"/>
            </a:endParaRPr>
          </a:p>
          <a:p>
            <a:pPr lvl="1" algn="just" eaLnBrk="1" hangingPunct="1">
              <a:lnSpc>
                <a:spcPct val="80000"/>
              </a:lnSpc>
              <a:buFont typeface="Wingdings" pitchFamily="2" charset="2"/>
              <a:buNone/>
            </a:pPr>
            <a:r>
              <a:rPr lang="es-ES_tradnl" sz="1700" b="1" smtClean="0">
                <a:latin typeface="Courier New" pitchFamily="49" charset="0"/>
              </a:rPr>
              <a:t>	writeBoolean(boolean b)	writeByte(byte b)</a:t>
            </a:r>
          </a:p>
          <a:p>
            <a:pPr lvl="1" algn="just" eaLnBrk="1" hangingPunct="1">
              <a:lnSpc>
                <a:spcPct val="80000"/>
              </a:lnSpc>
              <a:buFont typeface="Wingdings" pitchFamily="2" charset="2"/>
              <a:buNone/>
            </a:pPr>
            <a:r>
              <a:rPr lang="es-ES_tradnl" sz="1700" b="1" smtClean="0">
                <a:latin typeface="Courier New" pitchFamily="49" charset="0"/>
              </a:rPr>
              <a:t>	writeChar(char b)		writeDouble(double b)</a:t>
            </a:r>
          </a:p>
          <a:p>
            <a:pPr lvl="1" algn="just" eaLnBrk="1" hangingPunct="1">
              <a:lnSpc>
                <a:spcPct val="80000"/>
              </a:lnSpc>
              <a:buFont typeface="Wingdings" pitchFamily="2" charset="2"/>
              <a:buNone/>
            </a:pPr>
            <a:r>
              <a:rPr lang="es-ES_tradnl" sz="1700" b="1" smtClean="0">
                <a:latin typeface="Courier New" pitchFamily="49" charset="0"/>
              </a:rPr>
              <a:t>	writeFloat(float b)		writeInt(int b)</a:t>
            </a:r>
          </a:p>
          <a:p>
            <a:pPr lvl="1" algn="just" eaLnBrk="1" hangingPunct="1">
              <a:lnSpc>
                <a:spcPct val="80000"/>
              </a:lnSpc>
              <a:buFont typeface="Wingdings" pitchFamily="2" charset="2"/>
              <a:buNone/>
            </a:pPr>
            <a:r>
              <a:rPr lang="es-ES_tradnl" sz="1700" b="1" smtClean="0">
                <a:latin typeface="Courier New" pitchFamily="49" charset="0"/>
              </a:rPr>
              <a:t>	writeLong(long b)		writeShort(short b)</a:t>
            </a:r>
          </a:p>
          <a:p>
            <a:pPr eaLnBrk="1" hangingPunct="1">
              <a:lnSpc>
                <a:spcPct val="80000"/>
              </a:lnSpc>
              <a:buFont typeface="Wingdings" pitchFamily="2" charset="2"/>
              <a:buNone/>
            </a:pPr>
            <a:r>
              <a:rPr lang="es-ES_tradnl" sz="1700" b="1" smtClean="0">
                <a:latin typeface="Courier New" pitchFamily="49" charset="0"/>
              </a:rPr>
              <a:t>  </a:t>
            </a:r>
          </a:p>
          <a:p>
            <a:pPr eaLnBrk="1" hangingPunct="1">
              <a:lnSpc>
                <a:spcPct val="80000"/>
              </a:lnSpc>
              <a:buFont typeface="Wingdings" pitchFamily="2" charset="2"/>
              <a:buNone/>
            </a:pPr>
            <a:r>
              <a:rPr lang="es-ES_tradnl" sz="1700" b="1" smtClean="0">
                <a:latin typeface="Courier New" pitchFamily="49" charset="0"/>
              </a:rPr>
              <a:t>  void write(int b): </a:t>
            </a:r>
            <a:r>
              <a:rPr lang="es-ES_tradnl" sz="1700" smtClean="0">
                <a:latin typeface="Courier New" pitchFamily="49" charset="0"/>
              </a:rPr>
              <a:t>Escribe el byte o array de bytes (int o compatible) </a:t>
            </a:r>
          </a:p>
          <a:p>
            <a:pPr eaLnBrk="1" hangingPunct="1">
              <a:lnSpc>
                <a:spcPct val="80000"/>
              </a:lnSpc>
              <a:buFont typeface="Wingdings" pitchFamily="2" charset="2"/>
              <a:buNone/>
            </a:pPr>
            <a:r>
              <a:rPr lang="es-ES_tradnl" sz="1700" b="1" smtClean="0">
                <a:latin typeface="Courier New" pitchFamily="49" charset="0"/>
              </a:rPr>
              <a:t>	void writeChars(String s): </a:t>
            </a:r>
            <a:r>
              <a:rPr lang="es-ES_tradnl" sz="1700" smtClean="0">
                <a:latin typeface="Courier New" pitchFamily="49" charset="0"/>
              </a:rPr>
              <a:t>Escribe s en el fichero</a:t>
            </a:r>
          </a:p>
          <a:p>
            <a:pPr eaLnBrk="1" hangingPunct="1">
              <a:lnSpc>
                <a:spcPct val="80000"/>
              </a:lnSpc>
              <a:buFont typeface="Wingdings" pitchFamily="2" charset="2"/>
              <a:buNone/>
            </a:pPr>
            <a:r>
              <a:rPr lang="es-ES_tradnl" sz="1700" b="1" smtClean="0">
                <a:latin typeface="Courier New" pitchFamily="49" charset="0"/>
              </a:rPr>
              <a:t>	void writeBytes(String s):</a:t>
            </a:r>
            <a:r>
              <a:rPr lang="es-ES_tradnl" sz="1700" smtClean="0">
                <a:latin typeface="Courier New" pitchFamily="49" charset="0"/>
              </a:rPr>
              <a:t> Escribe s en el fichero eliminando el byte superior de cada carácter de s</a:t>
            </a:r>
          </a:p>
          <a:p>
            <a:pPr eaLnBrk="1" hangingPunct="1">
              <a:lnSpc>
                <a:spcPct val="80000"/>
              </a:lnSpc>
              <a:buFont typeface="Wingdings" pitchFamily="2" charset="2"/>
              <a:buNone/>
            </a:pPr>
            <a:r>
              <a:rPr lang="es-ES_tradnl" sz="1700" smtClean="0">
                <a:latin typeface="Courier New" pitchFamily="49" charset="0"/>
              </a:rPr>
              <a:t>	</a:t>
            </a:r>
            <a:r>
              <a:rPr lang="es-ES_tradnl" sz="1700" b="1" smtClean="0">
                <a:latin typeface="Courier New" pitchFamily="49" charset="0"/>
              </a:rPr>
              <a:t>void writeUTF(String s)</a:t>
            </a:r>
            <a:r>
              <a:rPr lang="es-ES_tradnl" sz="1700" smtClean="0">
                <a:latin typeface="Courier New" pitchFamily="49" charset="0"/>
              </a:rPr>
              <a:t>	Escribe cadenas en Unicode, compactandolas en UTF(8 bits)</a:t>
            </a:r>
          </a:p>
          <a:p>
            <a:pPr eaLnBrk="1" hangingPunct="1">
              <a:lnSpc>
                <a:spcPct val="80000"/>
              </a:lnSpc>
              <a:buFont typeface="Wingdings" pitchFamily="2" charset="2"/>
              <a:buNone/>
            </a:pPr>
            <a:r>
              <a:rPr lang="es-ES_tradnl" sz="1700" smtClean="0">
                <a:latin typeface="Courier New" pitchFamily="49" charset="0"/>
              </a:rPr>
              <a:t>	</a:t>
            </a:r>
            <a:r>
              <a:rPr lang="es-ES_tradnl" sz="1700" b="1" smtClean="0">
                <a:latin typeface="Courier New" pitchFamily="49" charset="0"/>
              </a:rPr>
              <a:t>void flush (): </a:t>
            </a:r>
            <a:r>
              <a:rPr lang="es-ES_tradnl" sz="1700" smtClean="0">
                <a:latin typeface="Courier New" pitchFamily="49" charset="0"/>
              </a:rPr>
              <a:t>Vacía el buffer</a:t>
            </a:r>
          </a:p>
          <a:p>
            <a:pPr eaLnBrk="1" hangingPunct="1">
              <a:lnSpc>
                <a:spcPct val="80000"/>
              </a:lnSpc>
              <a:buFont typeface="Wingdings" pitchFamily="2" charset="2"/>
              <a:buNone/>
            </a:pPr>
            <a:r>
              <a:rPr lang="es-ES_tradnl" sz="1700" b="1" smtClean="0">
                <a:latin typeface="Courier New" pitchFamily="49" charset="0"/>
              </a:rPr>
              <a:t>	void close()</a:t>
            </a:r>
            <a:endParaRPr lang="es-ES_tradnl" sz="1700" smtClean="0">
              <a:latin typeface="Courier New" pitchFamily="49" charset="0"/>
            </a:endParaRPr>
          </a:p>
          <a:p>
            <a:pPr algn="just" eaLnBrk="1" hangingPunct="1">
              <a:lnSpc>
                <a:spcPct val="80000"/>
              </a:lnSpc>
              <a:buFont typeface="Wingdings" pitchFamily="2" charset="2"/>
              <a:buNone/>
            </a:pPr>
            <a:endParaRPr lang="es-ES_tradnl" sz="1700" smtClean="0">
              <a:latin typeface="Courier New" pitchFamily="49"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68313" y="0"/>
            <a:ext cx="7543800" cy="1435100"/>
          </a:xfrm>
        </p:spPr>
        <p:txBody>
          <a:bodyPr/>
          <a:lstStyle/>
          <a:p>
            <a:pPr eaLnBrk="1" hangingPunct="1"/>
            <a:r>
              <a:rPr lang="es-ES" smtClean="0"/>
              <a:t>DataInputStream y DataOutputStream</a:t>
            </a:r>
            <a:endParaRPr lang="es-ES" sz="3500" smtClean="0">
              <a:solidFill>
                <a:schemeClr val="bg2"/>
              </a:solidFill>
            </a:endParaRPr>
          </a:p>
        </p:txBody>
      </p:sp>
      <p:sp>
        <p:nvSpPr>
          <p:cNvPr id="33795" name="Rectangle 3"/>
          <p:cNvSpPr>
            <a:spLocks noGrp="1" noChangeArrowheads="1"/>
          </p:cNvSpPr>
          <p:nvPr>
            <p:ph type="body" sz="half" idx="1"/>
          </p:nvPr>
        </p:nvSpPr>
        <p:spPr>
          <a:xfrm>
            <a:off x="468313" y="1484313"/>
            <a:ext cx="4038600" cy="4525962"/>
          </a:xfrm>
        </p:spPr>
        <p:txBody>
          <a:bodyPr/>
          <a:lstStyle/>
          <a:p>
            <a:pPr marL="531813" indent="-531813" algn="just" defTabSz="796925" eaLnBrk="1" hangingPunct="1"/>
            <a:r>
              <a:rPr lang="es-ES" sz="2900" smtClean="0"/>
              <a:t>Ejemplo</a:t>
            </a:r>
          </a:p>
          <a:p>
            <a:pPr marL="531813" indent="-531813" algn="just" defTabSz="796925" eaLnBrk="1" hangingPunct="1"/>
            <a:endParaRPr lang="es-ES" sz="2600" smtClean="0"/>
          </a:p>
          <a:p>
            <a:pPr marL="863600" lvl="1" indent="-463550" defTabSz="796925" eaLnBrk="1" hangingPunct="1">
              <a:buFont typeface="Wingdings" pitchFamily="2" charset="2"/>
              <a:buNone/>
            </a:pPr>
            <a:endParaRPr lang="es-ES" sz="2200" smtClean="0"/>
          </a:p>
          <a:p>
            <a:pPr marL="531813" indent="-531813" algn="just" defTabSz="796925" eaLnBrk="1" hangingPunct="1"/>
            <a:endParaRPr lang="es-ES" sz="2600" smtClean="0"/>
          </a:p>
          <a:p>
            <a:pPr marL="531813" indent="-531813" algn="just" defTabSz="796925" eaLnBrk="1" hangingPunct="1">
              <a:buClr>
                <a:schemeClr val="tx1"/>
              </a:buClr>
              <a:buFont typeface="Wingdings" pitchFamily="2" charset="2"/>
              <a:buNone/>
            </a:pPr>
            <a:endParaRPr lang="es-ES" smtClean="0"/>
          </a:p>
          <a:p>
            <a:pPr marL="863600" lvl="1" indent="-463550" defTabSz="796925" eaLnBrk="1" hangingPunct="1">
              <a:buClr>
                <a:schemeClr val="tx1"/>
              </a:buClr>
              <a:buFont typeface="Wingdings" pitchFamily="2" charset="2"/>
              <a:buNone/>
            </a:pPr>
            <a:endParaRPr lang="es-ES" smtClean="0"/>
          </a:p>
        </p:txBody>
      </p:sp>
      <p:graphicFrame>
        <p:nvGraphicFramePr>
          <p:cNvPr id="33796" name="Object 5"/>
          <p:cNvGraphicFramePr>
            <a:graphicFrameLocks noGrp="1" noChangeAspect="1"/>
          </p:cNvGraphicFramePr>
          <p:nvPr>
            <p:ph sz="half" idx="2"/>
          </p:nvPr>
        </p:nvGraphicFramePr>
        <p:xfrm>
          <a:off x="1403350" y="2420938"/>
          <a:ext cx="6480175" cy="3521075"/>
        </p:xfrm>
        <a:graphic>
          <a:graphicData uri="http://schemas.openxmlformats.org/presentationml/2006/ole">
            <mc:AlternateContent xmlns:mc="http://schemas.openxmlformats.org/markup-compatibility/2006">
              <mc:Choice xmlns:v="urn:schemas-microsoft-com:vml" Requires="v">
                <p:oleObj spid="_x0000_s33797" name="Imagen de mapa de bits" r:id="rId4" imgW="5485714" imgH="3057143" progId="Paint.Picture">
                  <p:embed/>
                </p:oleObj>
              </mc:Choice>
              <mc:Fallback>
                <p:oleObj name="Imagen de mapa de bits" r:id="rId4" imgW="5485714" imgH="3057143" progId="Paint.Picture">
                  <p:embed/>
                  <p:pic>
                    <p:nvPicPr>
                      <p:cNvPr id="0" name="Object 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2420938"/>
                        <a:ext cx="6480175" cy="352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s-ES" smtClean="0"/>
              <a:t>DataInputStream y DataOutputStream</a:t>
            </a:r>
            <a:endParaRPr lang="es-ES" sz="3500" smtClean="0">
              <a:solidFill>
                <a:schemeClr val="bg2"/>
              </a:solidFill>
            </a:endParaRPr>
          </a:p>
        </p:txBody>
      </p:sp>
      <p:sp>
        <p:nvSpPr>
          <p:cNvPr id="34819" name="Rectangle 3"/>
          <p:cNvSpPr>
            <a:spLocks noGrp="1" noChangeArrowheads="1"/>
          </p:cNvSpPr>
          <p:nvPr>
            <p:ph type="body" sz="half" idx="1"/>
          </p:nvPr>
        </p:nvSpPr>
        <p:spPr/>
        <p:txBody>
          <a:bodyPr/>
          <a:lstStyle/>
          <a:p>
            <a:pPr marL="531813" indent="-531813" algn="just" defTabSz="796925" eaLnBrk="1" hangingPunct="1">
              <a:buFont typeface="Wingdings" pitchFamily="2" charset="2"/>
              <a:buNone/>
            </a:pPr>
            <a:endParaRPr lang="es-ES" sz="2600" smtClean="0"/>
          </a:p>
          <a:p>
            <a:pPr marL="863600" lvl="1" indent="-463550" defTabSz="796925" eaLnBrk="1" hangingPunct="1">
              <a:buFont typeface="Wingdings" pitchFamily="2" charset="2"/>
              <a:buNone/>
            </a:pPr>
            <a:endParaRPr lang="es-ES" sz="2200" smtClean="0"/>
          </a:p>
          <a:p>
            <a:pPr marL="531813" indent="-531813" algn="just" defTabSz="796925" eaLnBrk="1" hangingPunct="1"/>
            <a:endParaRPr lang="es-ES" sz="2600" smtClean="0"/>
          </a:p>
          <a:p>
            <a:pPr marL="531813" indent="-531813" algn="just" defTabSz="796925" eaLnBrk="1" hangingPunct="1">
              <a:buClr>
                <a:schemeClr val="tx1"/>
              </a:buClr>
              <a:buFont typeface="Wingdings" pitchFamily="2" charset="2"/>
              <a:buNone/>
            </a:pPr>
            <a:endParaRPr lang="es-ES" smtClean="0"/>
          </a:p>
          <a:p>
            <a:pPr marL="863600" lvl="1" indent="-463550" defTabSz="796925" eaLnBrk="1" hangingPunct="1">
              <a:buClr>
                <a:schemeClr val="tx1"/>
              </a:buClr>
              <a:buFont typeface="Wingdings" pitchFamily="2" charset="2"/>
              <a:buNone/>
            </a:pPr>
            <a:endParaRPr lang="es-ES" smtClean="0"/>
          </a:p>
        </p:txBody>
      </p:sp>
      <p:pic>
        <p:nvPicPr>
          <p:cNvPr id="34820" name="Picture 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258888" y="1747838"/>
            <a:ext cx="6553200" cy="3657600"/>
          </a:xfrm>
          <a:extLst>
            <a:ext uri="{91240B29-F687-4F45-9708-019B960494DF}">
              <a14:hiddenLine xmlns:a14="http://schemas.microsoft.com/office/drawing/2010/main" w="9525" algn="ctr">
                <a:solidFill>
                  <a:schemeClr val="tx1"/>
                </a:solidFill>
                <a:miter lim="800000"/>
                <a:headEnd/>
                <a:tailEnd/>
              </a14:hiddenLine>
            </a:ext>
          </a:extLst>
        </p:spPr>
      </p:pic>
      <p:sp>
        <p:nvSpPr>
          <p:cNvPr id="34821" name="Rectangle 6"/>
          <p:cNvSpPr>
            <a:spLocks noChangeArrowheads="1"/>
          </p:cNvSpPr>
          <p:nvPr/>
        </p:nvSpPr>
        <p:spPr bwMode="auto">
          <a:xfrm>
            <a:off x="395288" y="1557338"/>
            <a:ext cx="4038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764" tIns="39883" rIns="79764" bIns="39883"/>
          <a:lstStyle/>
          <a:p>
            <a:pPr marL="531813" indent="-531813" algn="just" defTabSz="796925">
              <a:spcBef>
                <a:spcPct val="20000"/>
              </a:spcBef>
              <a:buClr>
                <a:schemeClr val="tx2"/>
              </a:buClr>
              <a:buSzPct val="70000"/>
              <a:buFont typeface="Wingdings" pitchFamily="2" charset="2"/>
              <a:buChar char="l"/>
            </a:pPr>
            <a:r>
              <a:rPr lang="es-ES" sz="2900"/>
              <a:t>Ejemplo</a:t>
            </a:r>
          </a:p>
          <a:p>
            <a:pPr marL="531813" indent="-531813" algn="just" defTabSz="796925">
              <a:spcBef>
                <a:spcPct val="20000"/>
              </a:spcBef>
              <a:buClr>
                <a:schemeClr val="tx2"/>
              </a:buClr>
              <a:buSzPct val="70000"/>
              <a:buFont typeface="Wingdings" pitchFamily="2" charset="2"/>
              <a:buChar char="l"/>
            </a:pPr>
            <a:endParaRPr lang="es-ES" sz="2600"/>
          </a:p>
          <a:p>
            <a:pPr marL="863600" lvl="1" indent="-463550" algn="l" defTabSz="796925">
              <a:spcBef>
                <a:spcPct val="20000"/>
              </a:spcBef>
              <a:buClr>
                <a:schemeClr val="accent2"/>
              </a:buClr>
              <a:buSzPct val="70000"/>
              <a:buFont typeface="Wingdings" pitchFamily="2" charset="2"/>
              <a:buNone/>
            </a:pPr>
            <a:endParaRPr lang="es-ES" sz="2200"/>
          </a:p>
          <a:p>
            <a:pPr marL="531813" indent="-531813" algn="just" defTabSz="796925">
              <a:spcBef>
                <a:spcPct val="20000"/>
              </a:spcBef>
              <a:buClr>
                <a:schemeClr val="tx2"/>
              </a:buClr>
              <a:buSzPct val="70000"/>
              <a:buFont typeface="Wingdings" pitchFamily="2" charset="2"/>
              <a:buChar char="l"/>
            </a:pPr>
            <a:endParaRPr lang="es-ES" sz="2600"/>
          </a:p>
          <a:p>
            <a:pPr marL="531813" indent="-531813" algn="just" defTabSz="796925">
              <a:spcBef>
                <a:spcPct val="20000"/>
              </a:spcBef>
              <a:buClr>
                <a:schemeClr val="tx1"/>
              </a:buClr>
              <a:buSzPct val="70000"/>
              <a:buFont typeface="Wingdings" pitchFamily="2" charset="2"/>
              <a:buNone/>
            </a:pPr>
            <a:endParaRPr lang="es-ES" sz="3000"/>
          </a:p>
          <a:p>
            <a:pPr marL="863600" lvl="1" indent="-463550" algn="l" defTabSz="796925">
              <a:spcBef>
                <a:spcPct val="20000"/>
              </a:spcBef>
              <a:buClr>
                <a:schemeClr val="tx1"/>
              </a:buClr>
              <a:buSzPct val="70000"/>
              <a:buFont typeface="Wingdings" pitchFamily="2" charset="2"/>
              <a:buNone/>
            </a:pPr>
            <a:endParaRPr lang="es-ES" sz="260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3746" t="12630" r="10629" b="10652"/>
          <a:stretch>
            <a:fillRect/>
          </a:stretch>
        </p:blipFill>
        <p:spPr>
          <a:xfrm>
            <a:off x="250825" y="188913"/>
            <a:ext cx="8353425" cy="6264275"/>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6"/>
          <p:cNvPicPr>
            <a:picLocks noChangeAspect="1" noChangeArrowheads="1"/>
          </p:cNvPicPr>
          <p:nvPr/>
        </p:nvPicPr>
        <p:blipFill>
          <a:blip r:embed="rId2">
            <a:extLst>
              <a:ext uri="{28A0092B-C50C-407E-A947-70E740481C1C}">
                <a14:useLocalDpi xmlns:a14="http://schemas.microsoft.com/office/drawing/2010/main" val="0"/>
              </a:ext>
            </a:extLst>
          </a:blip>
          <a:srcRect l="24902" t="16731" r="10347" b="13368"/>
          <a:stretch>
            <a:fillRect/>
          </a:stretch>
        </p:blipFill>
        <p:spPr bwMode="auto">
          <a:xfrm>
            <a:off x="395288" y="404813"/>
            <a:ext cx="8424862"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7" name="Picture 7"/>
          <p:cNvPicPr>
            <a:picLocks noChangeAspect="1" noChangeArrowheads="1"/>
          </p:cNvPicPr>
          <p:nvPr/>
        </p:nvPicPr>
        <p:blipFill>
          <a:blip r:embed="rId3">
            <a:extLst>
              <a:ext uri="{28A0092B-C50C-407E-A947-70E740481C1C}">
                <a14:useLocalDpi xmlns:a14="http://schemas.microsoft.com/office/drawing/2010/main" val="0"/>
              </a:ext>
            </a:extLst>
          </a:blip>
          <a:srcRect l="-269" t="9808" r="49084" b="68533"/>
          <a:stretch>
            <a:fillRect/>
          </a:stretch>
        </p:blipFill>
        <p:spPr bwMode="auto">
          <a:xfrm>
            <a:off x="2484438" y="4868863"/>
            <a:ext cx="6659562"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3746" t="12630" r="22011" b="8997"/>
          <a:stretch>
            <a:fillRect/>
          </a:stretch>
        </p:blipFill>
        <p:spPr>
          <a:xfrm>
            <a:off x="1476375" y="1557338"/>
            <a:ext cx="6624638" cy="5132387"/>
          </a:xfrm>
        </p:spPr>
      </p:pic>
      <p:sp>
        <p:nvSpPr>
          <p:cNvPr id="37891" name="Rectangle 4"/>
          <p:cNvSpPr>
            <a:spLocks noGrp="1" noChangeArrowheads="1"/>
          </p:cNvSpPr>
          <p:nvPr>
            <p:ph type="title"/>
          </p:nvPr>
        </p:nvSpPr>
        <p:spPr>
          <a:xfrm>
            <a:off x="468313" y="260350"/>
            <a:ext cx="8435975" cy="1143000"/>
          </a:xfrm>
          <a:noFill/>
        </p:spPr>
        <p:txBody>
          <a:bodyPr/>
          <a:lstStyle/>
          <a:p>
            <a:pPr eaLnBrk="1" hangingPunct="1"/>
            <a:r>
              <a:rPr lang="es-ES" sz="3200" smtClean="0"/>
              <a:t>Grabar un objeto en un fichero y luego leerlo con DataOuputStream y DataInputStream</a:t>
            </a:r>
          </a:p>
        </p:txBody>
      </p:sp>
      <p:sp>
        <p:nvSpPr>
          <p:cNvPr id="37892" name="Text Box 5"/>
          <p:cNvSpPr txBox="1">
            <a:spLocks noChangeArrowheads="1"/>
          </p:cNvSpPr>
          <p:nvPr/>
        </p:nvSpPr>
        <p:spPr bwMode="auto">
          <a:xfrm>
            <a:off x="5940425" y="2349500"/>
            <a:ext cx="287972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spcBef>
                <a:spcPct val="50000"/>
              </a:spcBef>
            </a:pPr>
            <a:r>
              <a:rPr lang="es-ES">
                <a:solidFill>
                  <a:srgbClr val="FF0000"/>
                </a:solidFill>
              </a:rPr>
              <a:t>Clase Ficha donde se definen los métodos para grabar y leer en el fichero</a:t>
            </a:r>
          </a:p>
        </p:txBody>
      </p:sp>
      <p:sp>
        <p:nvSpPr>
          <p:cNvPr id="37893" name="Line 6"/>
          <p:cNvSpPr>
            <a:spLocks noChangeShapeType="1"/>
          </p:cNvSpPr>
          <p:nvPr/>
        </p:nvSpPr>
        <p:spPr bwMode="auto">
          <a:xfrm flipH="1">
            <a:off x="6372225" y="3284538"/>
            <a:ext cx="576263" cy="576262"/>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7894" name="Line 7"/>
          <p:cNvSpPr>
            <a:spLocks noChangeShapeType="1"/>
          </p:cNvSpPr>
          <p:nvPr/>
        </p:nvSpPr>
        <p:spPr bwMode="auto">
          <a:xfrm flipH="1">
            <a:off x="7451725" y="3429000"/>
            <a:ext cx="433388" cy="10795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4634" t="12630" r="19635" b="34285"/>
          <a:stretch>
            <a:fillRect/>
          </a:stretch>
        </p:blipFill>
        <p:spPr>
          <a:xfrm>
            <a:off x="250825" y="1844675"/>
            <a:ext cx="8569325" cy="4375150"/>
          </a:xfrm>
        </p:spPr>
      </p:pic>
      <p:sp>
        <p:nvSpPr>
          <p:cNvPr id="38915" name="Rectangle 4"/>
          <p:cNvSpPr>
            <a:spLocks noGrp="1" noChangeArrowheads="1"/>
          </p:cNvSpPr>
          <p:nvPr>
            <p:ph type="title"/>
          </p:nvPr>
        </p:nvSpPr>
        <p:spPr>
          <a:xfrm>
            <a:off x="468313" y="260350"/>
            <a:ext cx="8435975" cy="1143000"/>
          </a:xfrm>
          <a:noFill/>
        </p:spPr>
        <p:txBody>
          <a:bodyPr/>
          <a:lstStyle/>
          <a:p>
            <a:pPr eaLnBrk="1" hangingPunct="1"/>
            <a:r>
              <a:rPr lang="es-ES" smtClean="0"/>
              <a:t>Programa principal: primero se graba</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5502" t="15906" r="18500" b="17020"/>
          <a:stretch>
            <a:fillRect/>
          </a:stretch>
        </p:blipFill>
        <p:spPr>
          <a:xfrm>
            <a:off x="468313" y="1557338"/>
            <a:ext cx="8064500" cy="5178425"/>
          </a:xfrm>
        </p:spPr>
      </p:pic>
      <p:sp>
        <p:nvSpPr>
          <p:cNvPr id="39939" name="Rectangle 5"/>
          <p:cNvSpPr>
            <a:spLocks noGrp="1" noChangeArrowheads="1"/>
          </p:cNvSpPr>
          <p:nvPr>
            <p:ph type="title"/>
          </p:nvPr>
        </p:nvSpPr>
        <p:spPr>
          <a:xfrm>
            <a:off x="468313" y="260350"/>
            <a:ext cx="8435975" cy="1143000"/>
          </a:xfrm>
          <a:noFill/>
        </p:spPr>
        <p:txBody>
          <a:bodyPr/>
          <a:lstStyle/>
          <a:p>
            <a:pPr eaLnBrk="1" hangingPunct="1"/>
            <a:r>
              <a:rPr lang="es-ES" smtClean="0"/>
              <a:t>Programa principal: a continuación se lee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68313" y="260350"/>
            <a:ext cx="8435975" cy="1143000"/>
          </a:xfrm>
        </p:spPr>
        <p:txBody>
          <a:bodyPr/>
          <a:lstStyle/>
          <a:p>
            <a:pPr eaLnBrk="1" hangingPunct="1"/>
            <a:r>
              <a:rPr lang="es-ES" smtClean="0"/>
              <a:t>BufferedInputStream y BufferedOutputStream</a:t>
            </a:r>
            <a:endParaRPr lang="es-ES" sz="3500" smtClean="0">
              <a:solidFill>
                <a:schemeClr val="bg2"/>
              </a:solidFill>
            </a:endParaRPr>
          </a:p>
        </p:txBody>
      </p:sp>
      <p:sp>
        <p:nvSpPr>
          <p:cNvPr id="40963" name="Rectangle 3"/>
          <p:cNvSpPr>
            <a:spLocks noGrp="1" noChangeArrowheads="1"/>
          </p:cNvSpPr>
          <p:nvPr>
            <p:ph type="body" idx="1"/>
          </p:nvPr>
        </p:nvSpPr>
        <p:spPr>
          <a:xfrm>
            <a:off x="468313" y="1530350"/>
            <a:ext cx="8229600" cy="5067300"/>
          </a:xfrm>
        </p:spPr>
        <p:txBody>
          <a:bodyPr/>
          <a:lstStyle/>
          <a:p>
            <a:pPr marL="531813" indent="-531813" algn="just" defTabSz="796925" eaLnBrk="1" hangingPunct="1">
              <a:lnSpc>
                <a:spcPct val="90000"/>
              </a:lnSpc>
              <a:spcBef>
                <a:spcPct val="0"/>
              </a:spcBef>
              <a:buClr>
                <a:schemeClr val="tx1"/>
              </a:buClr>
            </a:pPr>
            <a:r>
              <a:rPr lang="es-ES" sz="2200" smtClean="0"/>
              <a:t>En la lectura y escritura de ficheros, se hacen accesos continuos desde/hacia la memoria central a una unidad de E/S. Como el tiempo de acceso a las unidades externas es muy superior al de acceso a memoria, cada vez que se lee o se graba en ellas, no se hace para un único registro sino para un conjunto de ellos, de forma que se minimice el tiempo de acceso.</a:t>
            </a:r>
          </a:p>
          <a:p>
            <a:pPr marL="531813" indent="-531813" algn="just" defTabSz="796925" eaLnBrk="1" hangingPunct="1">
              <a:lnSpc>
                <a:spcPct val="90000"/>
              </a:lnSpc>
              <a:spcBef>
                <a:spcPct val="0"/>
              </a:spcBef>
              <a:buClr>
                <a:schemeClr val="tx1"/>
              </a:buClr>
            </a:pPr>
            <a:r>
              <a:rPr lang="es-ES" sz="2200" smtClean="0"/>
              <a:t>Esto se consigue agrupando los registros en un zona de memoria denominada buffer.</a:t>
            </a:r>
          </a:p>
          <a:p>
            <a:pPr marL="531813" indent="-531813" algn="just" defTabSz="796925" eaLnBrk="1" hangingPunct="1">
              <a:lnSpc>
                <a:spcPct val="90000"/>
              </a:lnSpc>
              <a:spcBef>
                <a:spcPct val="0"/>
              </a:spcBef>
              <a:buClr>
                <a:schemeClr val="tx1"/>
              </a:buClr>
            </a:pPr>
            <a:r>
              <a:rPr lang="es-ES" sz="2200" smtClean="0"/>
              <a:t>Las clases BufferedInputStream y BufferedOutputStream, así como sus análogas BufferedReader y BufferedWriter, gestionan estos buffers.</a:t>
            </a:r>
          </a:p>
          <a:p>
            <a:pPr marL="531813" indent="-531813" algn="just" defTabSz="796925" eaLnBrk="1" hangingPunct="1">
              <a:lnSpc>
                <a:spcPct val="90000"/>
              </a:lnSpc>
              <a:spcBef>
                <a:spcPct val="0"/>
              </a:spcBef>
              <a:buClr>
                <a:schemeClr val="tx1"/>
              </a:buClr>
            </a:pPr>
            <a:r>
              <a:rPr lang="es-ES" sz="2200" smtClean="0"/>
              <a:t>Permiten el almacenamiento de la entrada mediante la creación y mantenimiento de un buffer para un stream de entrada dado. Se emplean usualmente para acelerar el rendimiento en el acceso a ficheros.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body" idx="1"/>
          </p:nvPr>
        </p:nvSpPr>
        <p:spPr/>
        <p:txBody>
          <a:bodyPr/>
          <a:lstStyle/>
          <a:p>
            <a:pPr eaLnBrk="1" hangingPunct="1">
              <a:lnSpc>
                <a:spcPct val="80000"/>
              </a:lnSpc>
              <a:spcBef>
                <a:spcPct val="0"/>
              </a:spcBef>
              <a:buClr>
                <a:schemeClr val="tx1"/>
              </a:buClr>
            </a:pPr>
            <a:r>
              <a:rPr lang="es-ES" sz="2200" smtClean="0"/>
              <a:t>Estas clases también necesitan un objeto InputStream y OutputStream (normalmente FileInputStream y FileOutputStream) y  pueden usarse combinadas con DataInputStream y DataOutputStream.</a:t>
            </a:r>
          </a:p>
          <a:p>
            <a:pPr eaLnBrk="1" hangingPunct="1">
              <a:lnSpc>
                <a:spcPct val="80000"/>
              </a:lnSpc>
              <a:spcBef>
                <a:spcPct val="0"/>
              </a:spcBef>
              <a:buClr>
                <a:schemeClr val="tx1"/>
              </a:buClr>
              <a:buFont typeface="Wingdings" pitchFamily="2" charset="2"/>
              <a:buNone/>
            </a:pPr>
            <a:endParaRPr lang="es-ES" sz="2200" smtClean="0"/>
          </a:p>
          <a:p>
            <a:pPr eaLnBrk="1" hangingPunct="1">
              <a:lnSpc>
                <a:spcPct val="80000"/>
              </a:lnSpc>
              <a:spcBef>
                <a:spcPct val="0"/>
              </a:spcBef>
              <a:buClr>
                <a:schemeClr val="tx1"/>
              </a:buClr>
            </a:pPr>
            <a:r>
              <a:rPr lang="es-ES" sz="2200" smtClean="0"/>
              <a:t>BufferedInputStream</a:t>
            </a:r>
          </a:p>
          <a:p>
            <a:pPr lvl="1" algn="just" eaLnBrk="1" hangingPunct="1">
              <a:lnSpc>
                <a:spcPct val="80000"/>
              </a:lnSpc>
            </a:pPr>
            <a:r>
              <a:rPr lang="es-ES" sz="2000" smtClean="0"/>
              <a:t>Constructores</a:t>
            </a:r>
          </a:p>
          <a:p>
            <a:pPr lvl="2" algn="just" eaLnBrk="1" hangingPunct="1">
              <a:lnSpc>
                <a:spcPct val="80000"/>
              </a:lnSpc>
            </a:pPr>
            <a:r>
              <a:rPr lang="es-ES" sz="1900" smtClean="0"/>
              <a:t>BufferedInputStream (InputStream in)</a:t>
            </a:r>
          </a:p>
          <a:p>
            <a:pPr lvl="2" algn="just" eaLnBrk="1" hangingPunct="1">
              <a:lnSpc>
                <a:spcPct val="80000"/>
              </a:lnSpc>
            </a:pPr>
            <a:r>
              <a:rPr lang="es-ES" sz="1900" smtClean="0"/>
              <a:t>BufferedInputStream (InputStream in, int size)</a:t>
            </a:r>
          </a:p>
          <a:p>
            <a:pPr lvl="1" algn="just" eaLnBrk="1" hangingPunct="1">
              <a:lnSpc>
                <a:spcPct val="80000"/>
              </a:lnSpc>
            </a:pPr>
            <a:r>
              <a:rPr lang="es-ES" sz="2000" smtClean="0"/>
              <a:t>Métodos: similares a los de InputStream</a:t>
            </a:r>
          </a:p>
          <a:p>
            <a:pPr eaLnBrk="1" hangingPunct="1">
              <a:lnSpc>
                <a:spcPct val="80000"/>
              </a:lnSpc>
              <a:spcBef>
                <a:spcPct val="0"/>
              </a:spcBef>
              <a:buClr>
                <a:schemeClr val="tx1"/>
              </a:buClr>
            </a:pPr>
            <a:r>
              <a:rPr lang="es-ES" sz="2200" smtClean="0"/>
              <a:t>BufferedOutputStream</a:t>
            </a:r>
          </a:p>
          <a:p>
            <a:pPr lvl="1" algn="just" eaLnBrk="1" hangingPunct="1">
              <a:lnSpc>
                <a:spcPct val="80000"/>
              </a:lnSpc>
            </a:pPr>
            <a:r>
              <a:rPr lang="es-ES" sz="2000" smtClean="0"/>
              <a:t>Constructores</a:t>
            </a:r>
          </a:p>
          <a:p>
            <a:pPr lvl="2" algn="just" eaLnBrk="1" hangingPunct="1">
              <a:lnSpc>
                <a:spcPct val="80000"/>
              </a:lnSpc>
            </a:pPr>
            <a:r>
              <a:rPr lang="es-ES" sz="1900" smtClean="0"/>
              <a:t>BufferedOutputStream (OutputStream out)</a:t>
            </a:r>
          </a:p>
          <a:p>
            <a:pPr lvl="2" algn="just" eaLnBrk="1" hangingPunct="1">
              <a:lnSpc>
                <a:spcPct val="80000"/>
              </a:lnSpc>
            </a:pPr>
            <a:r>
              <a:rPr lang="es-ES" sz="1900" smtClean="0"/>
              <a:t>BufferedOutputStream (OutputStream out, int size)</a:t>
            </a:r>
          </a:p>
          <a:p>
            <a:pPr lvl="1" algn="just" eaLnBrk="1" hangingPunct="1">
              <a:lnSpc>
                <a:spcPct val="80000"/>
              </a:lnSpc>
            </a:pPr>
            <a:r>
              <a:rPr lang="es-ES" sz="2000" smtClean="0"/>
              <a:t>Métodos: similares a los de OutputStream</a:t>
            </a:r>
          </a:p>
          <a:p>
            <a:pPr eaLnBrk="1" hangingPunct="1">
              <a:lnSpc>
                <a:spcPct val="80000"/>
              </a:lnSpc>
            </a:pPr>
            <a:endParaRPr lang="es-ES" sz="2600" smtClean="0"/>
          </a:p>
        </p:txBody>
      </p:sp>
      <p:sp>
        <p:nvSpPr>
          <p:cNvPr id="41987" name="Rectangle 4"/>
          <p:cNvSpPr>
            <a:spLocks noGrp="1" noChangeArrowheads="1"/>
          </p:cNvSpPr>
          <p:nvPr>
            <p:ph type="title"/>
          </p:nvPr>
        </p:nvSpPr>
        <p:spPr>
          <a:noFill/>
        </p:spPr>
        <p:txBody>
          <a:bodyPr/>
          <a:lstStyle/>
          <a:p>
            <a:pPr eaLnBrk="1" hangingPunct="1"/>
            <a:r>
              <a:rPr lang="es-ES" smtClean="0"/>
              <a:t>BufferedInputStream y BufferedOutputStream</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68313" y="188913"/>
            <a:ext cx="8229600" cy="1143000"/>
          </a:xfrm>
        </p:spPr>
        <p:txBody>
          <a:bodyPr/>
          <a:lstStyle/>
          <a:p>
            <a:pPr eaLnBrk="1" hangingPunct="1"/>
            <a:r>
              <a:rPr lang="es-ES" smtClean="0"/>
              <a:t>La clase File</a:t>
            </a:r>
            <a:endParaRPr lang="es-ES" sz="3500" smtClean="0">
              <a:solidFill>
                <a:schemeClr val="bg2"/>
              </a:solidFill>
            </a:endParaRPr>
          </a:p>
        </p:txBody>
      </p:sp>
      <p:sp>
        <p:nvSpPr>
          <p:cNvPr id="6147" name="Rectangle 3"/>
          <p:cNvSpPr>
            <a:spLocks noGrp="1" noChangeArrowheads="1"/>
          </p:cNvSpPr>
          <p:nvPr>
            <p:ph type="body" idx="1"/>
          </p:nvPr>
        </p:nvSpPr>
        <p:spPr>
          <a:xfrm>
            <a:off x="468313" y="1484313"/>
            <a:ext cx="8229600" cy="5184775"/>
          </a:xfrm>
        </p:spPr>
        <p:txBody>
          <a:bodyPr/>
          <a:lstStyle/>
          <a:p>
            <a:pPr marL="531813" indent="-531813" algn="just" defTabSz="796925" eaLnBrk="1" hangingPunct="1">
              <a:lnSpc>
                <a:spcPct val="90000"/>
              </a:lnSpc>
            </a:pPr>
            <a:r>
              <a:rPr lang="es-ES" sz="2200" smtClean="0"/>
              <a:t>La clase File ofrece:</a:t>
            </a:r>
          </a:p>
          <a:p>
            <a:pPr marL="863600" lvl="1" indent="-463550" algn="just" defTabSz="796925" eaLnBrk="1" hangingPunct="1">
              <a:lnSpc>
                <a:spcPct val="90000"/>
              </a:lnSpc>
            </a:pPr>
            <a:r>
              <a:rPr lang="es-ES" sz="2000" smtClean="0"/>
              <a:t>Constructores</a:t>
            </a:r>
          </a:p>
          <a:p>
            <a:pPr marL="1196975" lvl="2" indent="-400050" algn="just" defTabSz="796925" eaLnBrk="1" hangingPunct="1">
              <a:lnSpc>
                <a:spcPct val="90000"/>
              </a:lnSpc>
            </a:pPr>
            <a:r>
              <a:rPr lang="es-ES" sz="1900" smtClean="0"/>
              <a:t>File (String viaAcceso)</a:t>
            </a:r>
          </a:p>
          <a:p>
            <a:pPr marL="1196975" lvl="2" indent="-400050" defTabSz="796925" eaLnBrk="1" hangingPunct="1">
              <a:lnSpc>
                <a:spcPct val="90000"/>
              </a:lnSpc>
            </a:pPr>
            <a:r>
              <a:rPr lang="es-ES" sz="1900" smtClean="0"/>
              <a:t>File (String directorio, String fichero)</a:t>
            </a:r>
          </a:p>
          <a:p>
            <a:pPr marL="1196975" lvl="2" indent="-400050" defTabSz="796925" eaLnBrk="1" hangingPunct="1">
              <a:lnSpc>
                <a:spcPct val="90000"/>
              </a:lnSpc>
            </a:pPr>
            <a:r>
              <a:rPr lang="es-ES" sz="1900" smtClean="0"/>
              <a:t>File (File directorio, String fichero)</a:t>
            </a:r>
          </a:p>
          <a:p>
            <a:pPr marL="863600" lvl="1" indent="-463550" algn="just" defTabSz="796925" eaLnBrk="1" hangingPunct="1">
              <a:lnSpc>
                <a:spcPct val="90000"/>
              </a:lnSpc>
            </a:pPr>
            <a:r>
              <a:rPr lang="es-ES" sz="2000" smtClean="0"/>
              <a:t>Presenta métodos para crear y borrar archivos o directorios, cambiar el nombre de un archivo, leer el nombre del directorio, consultar si un nombre representa un fichero o directorio, listar el contenido de un directorio, etc. </a:t>
            </a:r>
          </a:p>
          <a:p>
            <a:pPr marL="863600" lvl="1" indent="-463550" algn="just" defTabSz="796925" eaLnBrk="1" hangingPunct="1">
              <a:lnSpc>
                <a:spcPct val="90000"/>
              </a:lnSpc>
            </a:pPr>
            <a:r>
              <a:rPr lang="es-ES" sz="2000" smtClean="0"/>
              <a:t>Constantes para manejar los separadores de sistema de ficheros que pueden variar de un sistema a otro.</a:t>
            </a:r>
          </a:p>
          <a:p>
            <a:pPr marL="1196975" lvl="2" indent="-400050" algn="just" defTabSz="796925" eaLnBrk="1" hangingPunct="1">
              <a:lnSpc>
                <a:spcPct val="90000"/>
              </a:lnSpc>
            </a:pPr>
            <a:r>
              <a:rPr lang="es-ES" sz="1900" smtClean="0"/>
              <a:t>Separador de nombres en un path</a:t>
            </a:r>
          </a:p>
          <a:p>
            <a:pPr marL="1527175" lvl="3" indent="-330200" defTabSz="796925" eaLnBrk="1" hangingPunct="1">
              <a:lnSpc>
                <a:spcPct val="90000"/>
              </a:lnSpc>
            </a:pPr>
            <a:r>
              <a:rPr lang="es-ES" sz="1600" b="1" smtClean="0"/>
              <a:t>char separatorChar ‘\’ ‘/’ ‘:’</a:t>
            </a:r>
          </a:p>
          <a:p>
            <a:pPr marL="1527175" lvl="3" indent="-330200" defTabSz="796925" eaLnBrk="1" hangingPunct="1">
              <a:lnSpc>
                <a:spcPct val="90000"/>
              </a:lnSpc>
            </a:pPr>
            <a:r>
              <a:rPr lang="es-ES" sz="1600" b="1" smtClean="0"/>
              <a:t>String separator “\” “/” “:”</a:t>
            </a:r>
          </a:p>
          <a:p>
            <a:pPr marL="1196975" lvl="2" indent="-400050" defTabSz="796925" eaLnBrk="1" hangingPunct="1">
              <a:lnSpc>
                <a:spcPct val="90000"/>
              </a:lnSpc>
            </a:pPr>
            <a:r>
              <a:rPr lang="es-ES" sz="1900" smtClean="0"/>
              <a:t>Separador de un path de otro</a:t>
            </a:r>
          </a:p>
          <a:p>
            <a:pPr marL="1527175" lvl="3" indent="-330200" defTabSz="796925" eaLnBrk="1" hangingPunct="1">
              <a:lnSpc>
                <a:spcPct val="90000"/>
              </a:lnSpc>
            </a:pPr>
            <a:r>
              <a:rPr lang="es-ES" sz="1600" b="1" smtClean="0"/>
              <a:t>char pathSeparatorChar ‘:’ ‘;’</a:t>
            </a:r>
          </a:p>
          <a:p>
            <a:pPr marL="1527175" lvl="3" indent="-330200" defTabSz="796925" eaLnBrk="1" hangingPunct="1">
              <a:lnSpc>
                <a:spcPct val="90000"/>
              </a:lnSpc>
            </a:pPr>
            <a:r>
              <a:rPr lang="es-ES" sz="1600" b="1" smtClean="0"/>
              <a:t>String pathSeparator “:” “;”</a:t>
            </a:r>
            <a:endParaRPr lang="es-ES" sz="1600" smtClean="0"/>
          </a:p>
        </p:txBody>
      </p:sp>
      <p:sp>
        <p:nvSpPr>
          <p:cNvPr id="6148" name="Text Box 5"/>
          <p:cNvSpPr txBox="1">
            <a:spLocks noChangeArrowheads="1"/>
          </p:cNvSpPr>
          <p:nvPr/>
        </p:nvSpPr>
        <p:spPr bwMode="auto">
          <a:xfrm>
            <a:off x="5292725" y="5373688"/>
            <a:ext cx="3565525" cy="9525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defTabSz="796925" eaLnBrk="0" hangingPunct="0">
              <a:defRPr>
                <a:solidFill>
                  <a:schemeClr val="tx1"/>
                </a:solidFill>
                <a:latin typeface="Arial" charset="0"/>
                <a:cs typeface="Arial" charset="0"/>
              </a:defRPr>
            </a:lvl1pPr>
            <a:lvl2pPr marL="742950" indent="-285750" defTabSz="796925" eaLnBrk="0" hangingPunct="0">
              <a:defRPr>
                <a:solidFill>
                  <a:schemeClr val="tx1"/>
                </a:solidFill>
                <a:latin typeface="Arial" charset="0"/>
                <a:cs typeface="Arial" charset="0"/>
              </a:defRPr>
            </a:lvl2pPr>
            <a:lvl3pPr marL="1143000" indent="-228600" defTabSz="796925" eaLnBrk="0" hangingPunct="0">
              <a:defRPr>
                <a:solidFill>
                  <a:schemeClr val="tx1"/>
                </a:solidFill>
                <a:latin typeface="Arial" charset="0"/>
                <a:cs typeface="Arial" charset="0"/>
              </a:defRPr>
            </a:lvl3pPr>
            <a:lvl4pPr marL="1600200" indent="-228600" defTabSz="796925" eaLnBrk="0" hangingPunct="0">
              <a:defRPr>
                <a:solidFill>
                  <a:schemeClr val="tx1"/>
                </a:solidFill>
                <a:latin typeface="Arial" charset="0"/>
                <a:cs typeface="Arial" charset="0"/>
              </a:defRPr>
            </a:lvl4pPr>
            <a:lvl5pPr marL="2057400" indent="-228600" defTabSz="796925" eaLnBrk="0" hangingPunct="0">
              <a:defRPr>
                <a:solidFill>
                  <a:schemeClr val="tx1"/>
                </a:solidFill>
                <a:latin typeface="Arial" charset="0"/>
                <a:cs typeface="Arial" charset="0"/>
              </a:defRPr>
            </a:lvl5pPr>
            <a:lvl6pPr marL="2514600" indent="-228600" algn="ctr" defTabSz="796925" eaLnBrk="0" fontAlgn="base" hangingPunct="0">
              <a:spcBef>
                <a:spcPct val="0"/>
              </a:spcBef>
              <a:spcAft>
                <a:spcPct val="0"/>
              </a:spcAft>
              <a:defRPr>
                <a:solidFill>
                  <a:schemeClr val="tx1"/>
                </a:solidFill>
                <a:latin typeface="Arial" charset="0"/>
                <a:cs typeface="Arial" charset="0"/>
              </a:defRPr>
            </a:lvl6pPr>
            <a:lvl7pPr marL="2971800" indent="-228600" algn="ctr" defTabSz="796925" eaLnBrk="0" fontAlgn="base" hangingPunct="0">
              <a:spcBef>
                <a:spcPct val="0"/>
              </a:spcBef>
              <a:spcAft>
                <a:spcPct val="0"/>
              </a:spcAft>
              <a:defRPr>
                <a:solidFill>
                  <a:schemeClr val="tx1"/>
                </a:solidFill>
                <a:latin typeface="Arial" charset="0"/>
                <a:cs typeface="Arial" charset="0"/>
              </a:defRPr>
            </a:lvl7pPr>
            <a:lvl8pPr marL="3429000" indent="-228600" algn="ctr" defTabSz="796925" eaLnBrk="0" fontAlgn="base" hangingPunct="0">
              <a:spcBef>
                <a:spcPct val="0"/>
              </a:spcBef>
              <a:spcAft>
                <a:spcPct val="0"/>
              </a:spcAft>
              <a:defRPr>
                <a:solidFill>
                  <a:schemeClr val="tx1"/>
                </a:solidFill>
                <a:latin typeface="Arial" charset="0"/>
                <a:cs typeface="Arial" charset="0"/>
              </a:defRPr>
            </a:lvl8pPr>
            <a:lvl9pPr marL="3886200" indent="-228600" algn="ctr" defTabSz="796925"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400"/>
              <a:t>Ej: Si queremos trabajar con \libro\capitulo</a:t>
            </a:r>
          </a:p>
          <a:p>
            <a:pPr algn="l" eaLnBrk="1" hangingPunct="1"/>
            <a:r>
              <a:rPr lang="es-ES" sz="1400" b="1"/>
              <a:t>new File(File.separator + ”libro”</a:t>
            </a:r>
          </a:p>
          <a:p>
            <a:pPr algn="l" eaLnBrk="1" hangingPunct="1"/>
            <a:r>
              <a:rPr lang="es-ES" sz="1400" b="1"/>
              <a:t>+ File.separator + ”capitulo”);</a:t>
            </a:r>
            <a:endParaRPr lang="es-ES" sz="1400"/>
          </a:p>
          <a:p>
            <a:pPr algn="l" eaLnBrk="1" hangingPunct="1"/>
            <a:endParaRPr lang="es-ES" sz="1400" b="1"/>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68313" y="260350"/>
            <a:ext cx="8435975" cy="1143000"/>
          </a:xfrm>
        </p:spPr>
        <p:txBody>
          <a:bodyPr/>
          <a:lstStyle/>
          <a:p>
            <a:pPr eaLnBrk="1" hangingPunct="1"/>
            <a:r>
              <a:rPr lang="es-ES" smtClean="0"/>
              <a:t>BufferedInputStream y BufferedOutputStream</a:t>
            </a:r>
            <a:endParaRPr lang="es-ES" sz="3500" smtClean="0">
              <a:solidFill>
                <a:schemeClr val="bg2"/>
              </a:solidFill>
            </a:endParaRPr>
          </a:p>
        </p:txBody>
      </p:sp>
      <p:sp>
        <p:nvSpPr>
          <p:cNvPr id="43011" name="Rectangle 3"/>
          <p:cNvSpPr>
            <a:spLocks noGrp="1" noChangeArrowheads="1"/>
          </p:cNvSpPr>
          <p:nvPr>
            <p:ph type="body" sz="half" idx="1"/>
          </p:nvPr>
        </p:nvSpPr>
        <p:spPr/>
        <p:txBody>
          <a:bodyPr/>
          <a:lstStyle/>
          <a:p>
            <a:pPr marL="531813" indent="-531813" algn="just" defTabSz="796925" eaLnBrk="1" hangingPunct="1">
              <a:buClr>
                <a:schemeClr val="tx1"/>
              </a:buClr>
              <a:buFont typeface="Wingdings" pitchFamily="2" charset="2"/>
              <a:buNone/>
            </a:pPr>
            <a:endParaRPr lang="es-ES" smtClean="0"/>
          </a:p>
          <a:p>
            <a:pPr marL="863600" lvl="1" indent="-463550" defTabSz="796925" eaLnBrk="1" hangingPunct="1">
              <a:buClr>
                <a:schemeClr val="tx1"/>
              </a:buClr>
              <a:buFont typeface="Wingdings" pitchFamily="2" charset="2"/>
              <a:buNone/>
            </a:pPr>
            <a:endParaRPr lang="es-ES" smtClean="0"/>
          </a:p>
        </p:txBody>
      </p:sp>
      <p:graphicFrame>
        <p:nvGraphicFramePr>
          <p:cNvPr id="43012" name="Object 5"/>
          <p:cNvGraphicFramePr>
            <a:graphicFrameLocks noGrp="1" noChangeAspect="1"/>
          </p:cNvGraphicFramePr>
          <p:nvPr>
            <p:ph sz="half" idx="2"/>
          </p:nvPr>
        </p:nvGraphicFramePr>
        <p:xfrm>
          <a:off x="755650" y="2060575"/>
          <a:ext cx="7559675" cy="3827463"/>
        </p:xfrm>
        <a:graphic>
          <a:graphicData uri="http://schemas.openxmlformats.org/presentationml/2006/ole">
            <mc:AlternateContent xmlns:mc="http://schemas.openxmlformats.org/markup-compatibility/2006">
              <mc:Choice xmlns:v="urn:schemas-microsoft-com:vml" Requires="v">
                <p:oleObj spid="_x0000_s43014" name="Imagen de mapa de bits" r:id="rId4" imgW="6125430" imgH="3180952" progId="Paint.Picture">
                  <p:embed/>
                </p:oleObj>
              </mc:Choice>
              <mc:Fallback>
                <p:oleObj name="Imagen de mapa de bits" r:id="rId4" imgW="6125430" imgH="3180952" progId="Paint.Picture">
                  <p:embed/>
                  <p:pic>
                    <p:nvPicPr>
                      <p:cNvPr id="0" name="Object 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2060575"/>
                        <a:ext cx="7559675" cy="382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13" name="Rectangle 6"/>
          <p:cNvSpPr>
            <a:spLocks noChangeArrowheads="1"/>
          </p:cNvSpPr>
          <p:nvPr/>
        </p:nvSpPr>
        <p:spPr bwMode="auto">
          <a:xfrm>
            <a:off x="468313" y="1484313"/>
            <a:ext cx="4038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764" tIns="39883" rIns="79764" bIns="39883"/>
          <a:lstStyle/>
          <a:p>
            <a:pPr marL="531813" indent="-531813" algn="just" defTabSz="796925">
              <a:spcBef>
                <a:spcPct val="20000"/>
              </a:spcBef>
              <a:buClr>
                <a:schemeClr val="tx2"/>
              </a:buClr>
              <a:buSzPct val="70000"/>
              <a:buFont typeface="Wingdings" pitchFamily="2" charset="2"/>
              <a:buChar char="l"/>
            </a:pPr>
            <a:r>
              <a:rPr lang="es-ES" sz="2900"/>
              <a:t>Ejemplo</a:t>
            </a:r>
          </a:p>
          <a:p>
            <a:pPr marL="531813" indent="-531813" algn="just" defTabSz="796925">
              <a:spcBef>
                <a:spcPct val="20000"/>
              </a:spcBef>
              <a:buClr>
                <a:schemeClr val="tx2"/>
              </a:buClr>
              <a:buSzPct val="70000"/>
              <a:buFont typeface="Wingdings" pitchFamily="2" charset="2"/>
              <a:buChar char="l"/>
            </a:pPr>
            <a:endParaRPr lang="es-ES" sz="2600"/>
          </a:p>
          <a:p>
            <a:pPr marL="863600" lvl="1" indent="-463550" algn="l" defTabSz="796925">
              <a:spcBef>
                <a:spcPct val="20000"/>
              </a:spcBef>
              <a:buClr>
                <a:schemeClr val="accent2"/>
              </a:buClr>
              <a:buSzPct val="70000"/>
              <a:buFont typeface="Wingdings" pitchFamily="2" charset="2"/>
              <a:buNone/>
            </a:pPr>
            <a:endParaRPr lang="es-ES" sz="2200"/>
          </a:p>
          <a:p>
            <a:pPr marL="531813" indent="-531813" algn="just" defTabSz="796925">
              <a:spcBef>
                <a:spcPct val="20000"/>
              </a:spcBef>
              <a:buClr>
                <a:schemeClr val="tx2"/>
              </a:buClr>
              <a:buSzPct val="70000"/>
              <a:buFont typeface="Wingdings" pitchFamily="2" charset="2"/>
              <a:buChar char="l"/>
            </a:pPr>
            <a:endParaRPr lang="es-ES" sz="2600"/>
          </a:p>
          <a:p>
            <a:pPr marL="531813" indent="-531813" algn="just" defTabSz="796925">
              <a:spcBef>
                <a:spcPct val="20000"/>
              </a:spcBef>
              <a:buClr>
                <a:schemeClr val="tx1"/>
              </a:buClr>
              <a:buSzPct val="70000"/>
              <a:buFont typeface="Wingdings" pitchFamily="2" charset="2"/>
              <a:buNone/>
            </a:pPr>
            <a:endParaRPr lang="es-ES" sz="3000"/>
          </a:p>
          <a:p>
            <a:pPr marL="863600" lvl="1" indent="-463550" algn="l" defTabSz="796925">
              <a:spcBef>
                <a:spcPct val="20000"/>
              </a:spcBef>
              <a:buClr>
                <a:schemeClr val="tx1"/>
              </a:buClr>
              <a:buSzPct val="70000"/>
              <a:buFont typeface="Wingdings" pitchFamily="2" charset="2"/>
              <a:buNone/>
            </a:pPr>
            <a:endParaRPr lang="es-ES" sz="260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5192" t="12630" r="4803" b="28607"/>
          <a:stretch>
            <a:fillRect/>
          </a:stretch>
        </p:blipFill>
        <p:spPr>
          <a:xfrm>
            <a:off x="395288" y="1557338"/>
            <a:ext cx="8424862" cy="4751387"/>
          </a:xfrm>
        </p:spPr>
      </p:pic>
      <p:sp>
        <p:nvSpPr>
          <p:cNvPr id="44035" name="Rectangle 5"/>
          <p:cNvSpPr>
            <a:spLocks noGrp="1" noChangeArrowheads="1"/>
          </p:cNvSpPr>
          <p:nvPr>
            <p:ph type="title"/>
          </p:nvPr>
        </p:nvSpPr>
        <p:spPr>
          <a:xfrm>
            <a:off x="468313" y="260350"/>
            <a:ext cx="8435975" cy="1143000"/>
          </a:xfrm>
          <a:noFill/>
        </p:spPr>
        <p:txBody>
          <a:bodyPr/>
          <a:lstStyle/>
          <a:p>
            <a:pPr eaLnBrk="1" hangingPunct="1"/>
            <a:r>
              <a:rPr lang="es-ES" smtClean="0"/>
              <a:t>Crear un fichero con teléfonos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6013" t="12761" r="14763" b="11436"/>
          <a:stretch>
            <a:fillRect/>
          </a:stretch>
        </p:blipFill>
        <p:spPr>
          <a:xfrm>
            <a:off x="250825" y="1052513"/>
            <a:ext cx="8567738" cy="554355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s-ES" smtClean="0"/>
              <a:t>Leer el fichero de teléfonos</a:t>
            </a:r>
          </a:p>
        </p:txBody>
      </p:sp>
      <p:pic>
        <p:nvPicPr>
          <p:cNvPr id="46083"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4956" t="13229" r="3627" b="29268"/>
          <a:stretch>
            <a:fillRect/>
          </a:stretch>
        </p:blipFill>
        <p:spPr>
          <a:xfrm>
            <a:off x="250825" y="1844675"/>
            <a:ext cx="8675688" cy="4537075"/>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6370" t="20799" r="7118" b="13925"/>
          <a:stretch>
            <a:fillRect/>
          </a:stretch>
        </p:blipFill>
        <p:spPr>
          <a:xfrm>
            <a:off x="395288" y="1052513"/>
            <a:ext cx="8208962" cy="5400675"/>
          </a:xfr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79388" y="333375"/>
            <a:ext cx="8435975" cy="1143000"/>
          </a:xfrm>
        </p:spPr>
        <p:txBody>
          <a:bodyPr/>
          <a:lstStyle/>
          <a:p>
            <a:pPr eaLnBrk="1" hangingPunct="1"/>
            <a:r>
              <a:rPr lang="es-ES" smtClean="0"/>
              <a:t>BufferedReader y BufferedWriter</a:t>
            </a:r>
            <a:endParaRPr lang="es-ES" sz="3500" smtClean="0">
              <a:solidFill>
                <a:schemeClr val="bg2"/>
              </a:solidFill>
            </a:endParaRPr>
          </a:p>
        </p:txBody>
      </p:sp>
      <p:sp>
        <p:nvSpPr>
          <p:cNvPr id="48131" name="Rectangle 3"/>
          <p:cNvSpPr>
            <a:spLocks noGrp="1" noChangeArrowheads="1"/>
          </p:cNvSpPr>
          <p:nvPr>
            <p:ph type="body" idx="1"/>
          </p:nvPr>
        </p:nvSpPr>
        <p:spPr>
          <a:xfrm>
            <a:off x="395288" y="1341438"/>
            <a:ext cx="8229600" cy="5327650"/>
          </a:xfrm>
        </p:spPr>
        <p:txBody>
          <a:bodyPr/>
          <a:lstStyle/>
          <a:p>
            <a:pPr marL="863600" lvl="1" indent="-463550" defTabSz="796925" eaLnBrk="1" hangingPunct="1">
              <a:lnSpc>
                <a:spcPct val="80000"/>
              </a:lnSpc>
            </a:pPr>
            <a:endParaRPr lang="es-ES" sz="2000" b="1" smtClean="0"/>
          </a:p>
          <a:p>
            <a:pPr marL="531813" indent="-531813" algn="just" defTabSz="796925" eaLnBrk="1" hangingPunct="1">
              <a:lnSpc>
                <a:spcPct val="80000"/>
              </a:lnSpc>
              <a:spcBef>
                <a:spcPct val="0"/>
              </a:spcBef>
              <a:buClr>
                <a:schemeClr val="tx1"/>
              </a:buClr>
            </a:pPr>
            <a:r>
              <a:rPr lang="es-ES" sz="2200" smtClean="0"/>
              <a:t>Al igual que las clases anteriores, estas clases permiten el almacenamiento de la entrada mediante la creación y mantenimiento de un buffer para un stream de entrada dado. También tienen como función acelerar el rendimiento en el acceso a ficheros.</a:t>
            </a:r>
          </a:p>
          <a:p>
            <a:pPr marL="531813" indent="-531813" defTabSz="796925" eaLnBrk="1" hangingPunct="1">
              <a:lnSpc>
                <a:spcPct val="80000"/>
              </a:lnSpc>
              <a:spcBef>
                <a:spcPct val="0"/>
              </a:spcBef>
              <a:buClr>
                <a:schemeClr val="tx1"/>
              </a:buClr>
            </a:pPr>
            <a:r>
              <a:rPr lang="es-ES" sz="2200" b="1" smtClean="0"/>
              <a:t>BufferedReader</a:t>
            </a:r>
          </a:p>
          <a:p>
            <a:pPr marL="863600" lvl="1" indent="-463550" defTabSz="796925" eaLnBrk="1" hangingPunct="1">
              <a:lnSpc>
                <a:spcPct val="80000"/>
              </a:lnSpc>
              <a:spcBef>
                <a:spcPct val="0"/>
              </a:spcBef>
              <a:buClr>
                <a:schemeClr val="tx1"/>
              </a:buClr>
            </a:pPr>
            <a:r>
              <a:rPr lang="es-ES" sz="2000" smtClean="0"/>
              <a:t>Constructores</a:t>
            </a:r>
          </a:p>
          <a:p>
            <a:pPr marL="1196975" lvl="2" indent="-400050" algn="just" defTabSz="796925" eaLnBrk="1" hangingPunct="1">
              <a:lnSpc>
                <a:spcPct val="80000"/>
              </a:lnSpc>
            </a:pPr>
            <a:r>
              <a:rPr lang="es-ES" sz="1900" smtClean="0"/>
              <a:t>BufferedReader (Reader in)</a:t>
            </a:r>
          </a:p>
          <a:p>
            <a:pPr marL="1196975" lvl="2" indent="-400050" algn="just" defTabSz="796925" eaLnBrk="1" hangingPunct="1">
              <a:lnSpc>
                <a:spcPct val="80000"/>
              </a:lnSpc>
            </a:pPr>
            <a:r>
              <a:rPr lang="es-ES" sz="1900" smtClean="0"/>
              <a:t>BufferedReader (Reader in, int size)</a:t>
            </a:r>
          </a:p>
          <a:p>
            <a:pPr marL="863600" lvl="1" indent="-463550" algn="just" defTabSz="796925" eaLnBrk="1" hangingPunct="1">
              <a:lnSpc>
                <a:spcPct val="80000"/>
              </a:lnSpc>
            </a:pPr>
            <a:r>
              <a:rPr lang="es-ES" sz="2000" smtClean="0"/>
              <a:t>Métodos: implementa los de Reader  y añade entre otros: </a:t>
            </a:r>
          </a:p>
          <a:p>
            <a:pPr marL="1196975" lvl="2" indent="-400050" algn="just" defTabSz="796925" eaLnBrk="1" hangingPunct="1">
              <a:lnSpc>
                <a:spcPct val="80000"/>
              </a:lnSpc>
            </a:pPr>
            <a:r>
              <a:rPr lang="es-ES" sz="1900" b="1" smtClean="0"/>
              <a:t>String readLine()</a:t>
            </a:r>
          </a:p>
          <a:p>
            <a:pPr marL="531813" indent="-531813" defTabSz="796925" eaLnBrk="1" hangingPunct="1">
              <a:lnSpc>
                <a:spcPct val="80000"/>
              </a:lnSpc>
              <a:spcBef>
                <a:spcPct val="0"/>
              </a:spcBef>
              <a:buClr>
                <a:schemeClr val="tx1"/>
              </a:buClr>
            </a:pPr>
            <a:r>
              <a:rPr lang="es-ES" sz="2200" b="1" smtClean="0"/>
              <a:t>BufferedWriter</a:t>
            </a:r>
          </a:p>
          <a:p>
            <a:pPr marL="863600" lvl="1" indent="-463550" defTabSz="796925" eaLnBrk="1" hangingPunct="1">
              <a:lnSpc>
                <a:spcPct val="80000"/>
              </a:lnSpc>
              <a:spcBef>
                <a:spcPct val="0"/>
              </a:spcBef>
              <a:buClr>
                <a:schemeClr val="tx1"/>
              </a:buClr>
            </a:pPr>
            <a:r>
              <a:rPr lang="es-ES" sz="2000" smtClean="0"/>
              <a:t>Constructores</a:t>
            </a:r>
          </a:p>
          <a:p>
            <a:pPr marL="1196975" lvl="2" indent="-400050" algn="just" defTabSz="796925" eaLnBrk="1" hangingPunct="1">
              <a:lnSpc>
                <a:spcPct val="80000"/>
              </a:lnSpc>
            </a:pPr>
            <a:r>
              <a:rPr lang="es-ES" sz="1900" smtClean="0"/>
              <a:t>BufferedWriter (Writer out)</a:t>
            </a:r>
          </a:p>
          <a:p>
            <a:pPr marL="1196975" lvl="2" indent="-400050" algn="just" defTabSz="796925" eaLnBrk="1" hangingPunct="1">
              <a:lnSpc>
                <a:spcPct val="80000"/>
              </a:lnSpc>
            </a:pPr>
            <a:r>
              <a:rPr lang="es-ES" sz="1900" smtClean="0"/>
              <a:t>BufferedWriter (Writer out, int size)</a:t>
            </a:r>
          </a:p>
          <a:p>
            <a:pPr marL="863600" lvl="1" indent="-463550" algn="just" defTabSz="796925" eaLnBrk="1" hangingPunct="1">
              <a:lnSpc>
                <a:spcPct val="80000"/>
              </a:lnSpc>
            </a:pPr>
            <a:r>
              <a:rPr lang="es-ES" sz="2000" smtClean="0"/>
              <a:t>Métodos: implementa los de Reader  y añade entre otros:</a:t>
            </a:r>
          </a:p>
          <a:p>
            <a:pPr marL="1196975" lvl="2" indent="-400050" algn="just" defTabSz="796925" eaLnBrk="1" hangingPunct="1">
              <a:lnSpc>
                <a:spcPct val="80000"/>
              </a:lnSpc>
            </a:pPr>
            <a:r>
              <a:rPr lang="es-ES" sz="1900" smtClean="0"/>
              <a:t> </a:t>
            </a:r>
            <a:r>
              <a:rPr lang="es-ES" sz="1900" b="1" smtClean="0"/>
              <a:t>void newLine()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762000" y="228600"/>
            <a:ext cx="8077200" cy="1143000"/>
          </a:xfrm>
        </p:spPr>
        <p:txBody>
          <a:bodyPr/>
          <a:lstStyle/>
          <a:p>
            <a:pPr eaLnBrk="1" hangingPunct="1"/>
            <a:r>
              <a:rPr lang="es-ES_tradnl" smtClean="0"/>
              <a:t>Métodos de BufferedReader/BufferedWriter</a:t>
            </a:r>
          </a:p>
        </p:txBody>
      </p:sp>
      <p:sp>
        <p:nvSpPr>
          <p:cNvPr id="49155" name="Rectangle 3"/>
          <p:cNvSpPr>
            <a:spLocks noGrp="1" noChangeArrowheads="1"/>
          </p:cNvSpPr>
          <p:nvPr>
            <p:ph type="body" idx="1"/>
          </p:nvPr>
        </p:nvSpPr>
        <p:spPr>
          <a:xfrm>
            <a:off x="533400" y="1676400"/>
            <a:ext cx="8153400" cy="4489450"/>
          </a:xfrm>
        </p:spPr>
        <p:txBody>
          <a:bodyPr/>
          <a:lstStyle/>
          <a:p>
            <a:pPr algn="just" eaLnBrk="1" hangingPunct="1">
              <a:lnSpc>
                <a:spcPct val="90000"/>
              </a:lnSpc>
              <a:spcBef>
                <a:spcPct val="15000"/>
              </a:spcBef>
            </a:pPr>
            <a:r>
              <a:rPr lang="es-ES_tradnl" sz="2200" smtClean="0"/>
              <a:t>Los métodos básicos que proporcionan una funcionalidad añadida a estos streams son:</a:t>
            </a:r>
          </a:p>
          <a:p>
            <a:pPr lvl="1" algn="just" eaLnBrk="1" hangingPunct="1">
              <a:lnSpc>
                <a:spcPct val="90000"/>
              </a:lnSpc>
              <a:spcBef>
                <a:spcPct val="15000"/>
              </a:spcBef>
            </a:pPr>
            <a:r>
              <a:rPr lang="es-ES_tradnl" sz="2000" b="1" smtClean="0"/>
              <a:t>String readLine()</a:t>
            </a:r>
            <a:r>
              <a:rPr lang="es-ES_tradnl" sz="2000" smtClean="0"/>
              <a:t> de BufferedReader que lee una línea del Stream y la devuelve como resultado, si se llega al fin de fichero devuelve </a:t>
            </a:r>
            <a:r>
              <a:rPr lang="es-ES_tradnl" sz="2000" i="1" smtClean="0"/>
              <a:t>null</a:t>
            </a:r>
            <a:r>
              <a:rPr lang="es-ES_tradnl" sz="2000" smtClean="0"/>
              <a:t>.</a:t>
            </a:r>
            <a:endParaRPr lang="es-ES_tradnl" sz="2000" b="1" smtClean="0"/>
          </a:p>
          <a:p>
            <a:pPr lvl="1" algn="just" eaLnBrk="1" hangingPunct="1">
              <a:lnSpc>
                <a:spcPct val="90000"/>
              </a:lnSpc>
              <a:spcBef>
                <a:spcPct val="15000"/>
              </a:spcBef>
            </a:pPr>
            <a:r>
              <a:rPr lang="es-ES_tradnl" sz="2000" b="1" smtClean="0"/>
              <a:t>newLine()</a:t>
            </a:r>
            <a:r>
              <a:rPr lang="es-ES_tradnl" sz="2000" smtClean="0"/>
              <a:t> de BufferedWriter que escribe un salto de línea en el stream.</a:t>
            </a:r>
          </a:p>
          <a:p>
            <a:pPr algn="just" eaLnBrk="1" hangingPunct="1">
              <a:lnSpc>
                <a:spcPct val="90000"/>
              </a:lnSpc>
              <a:spcBef>
                <a:spcPct val="15000"/>
              </a:spcBef>
            </a:pPr>
            <a:endParaRPr lang="es-ES_tradnl" sz="2200" smtClean="0"/>
          </a:p>
          <a:p>
            <a:pPr algn="just" eaLnBrk="1" hangingPunct="1">
              <a:lnSpc>
                <a:spcPct val="90000"/>
              </a:lnSpc>
              <a:spcBef>
                <a:spcPct val="15000"/>
              </a:spcBef>
            </a:pPr>
            <a:r>
              <a:rPr lang="es-ES_tradnl" sz="2200" smtClean="0"/>
              <a:t>Para otras operaciones se pueden usar los métodos de FileReader o FileWriter. Por ejemplo para escribir un número real (float):</a:t>
            </a:r>
          </a:p>
          <a:p>
            <a:pPr algn="just" eaLnBrk="1" hangingPunct="1">
              <a:lnSpc>
                <a:spcPct val="90000"/>
              </a:lnSpc>
              <a:spcBef>
                <a:spcPct val="15000"/>
              </a:spcBef>
            </a:pPr>
            <a:endParaRPr lang="es-ES_tradnl" sz="2200" smtClean="0"/>
          </a:p>
          <a:p>
            <a:pPr lvl="2" algn="just" eaLnBrk="1" hangingPunct="1">
              <a:lnSpc>
                <a:spcPct val="90000"/>
              </a:lnSpc>
              <a:spcBef>
                <a:spcPct val="15000"/>
              </a:spcBef>
              <a:buFont typeface="Wingdings" pitchFamily="2" charset="2"/>
              <a:buNone/>
            </a:pPr>
            <a:r>
              <a:rPr lang="es-ES_tradnl" sz="1800" smtClean="0">
                <a:latin typeface="Courier New" pitchFamily="49" charset="0"/>
              </a:rPr>
              <a:t>salida.write((new Float(3.21)).toString()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274638"/>
            <a:ext cx="8435975" cy="1143000"/>
          </a:xfrm>
        </p:spPr>
        <p:txBody>
          <a:bodyPr/>
          <a:lstStyle/>
          <a:p>
            <a:pPr eaLnBrk="1" hangingPunct="1"/>
            <a:r>
              <a:rPr lang="es-ES" smtClean="0"/>
              <a:t>BufferedReader y BufferedWriter</a:t>
            </a:r>
            <a:endParaRPr lang="es-ES" sz="3500" smtClean="0">
              <a:solidFill>
                <a:schemeClr val="bg2"/>
              </a:solidFill>
            </a:endParaRPr>
          </a:p>
        </p:txBody>
      </p:sp>
      <p:sp>
        <p:nvSpPr>
          <p:cNvPr id="50179" name="Rectangle 3"/>
          <p:cNvSpPr>
            <a:spLocks noGrp="1" noChangeArrowheads="1"/>
          </p:cNvSpPr>
          <p:nvPr>
            <p:ph type="body" sz="half" idx="1"/>
          </p:nvPr>
        </p:nvSpPr>
        <p:spPr/>
        <p:txBody>
          <a:bodyPr/>
          <a:lstStyle/>
          <a:p>
            <a:pPr marL="531813" indent="-531813" algn="just" defTabSz="796925" eaLnBrk="1" hangingPunct="1">
              <a:buClr>
                <a:schemeClr val="tx1"/>
              </a:buClr>
              <a:buFont typeface="Wingdings" pitchFamily="2" charset="2"/>
              <a:buNone/>
            </a:pPr>
            <a:endParaRPr lang="es-ES" smtClean="0"/>
          </a:p>
          <a:p>
            <a:pPr marL="863600" lvl="1" indent="-463550" defTabSz="796925" eaLnBrk="1" hangingPunct="1">
              <a:buClr>
                <a:schemeClr val="tx1"/>
              </a:buClr>
              <a:buFont typeface="Wingdings" pitchFamily="2" charset="2"/>
              <a:buNone/>
            </a:pPr>
            <a:endParaRPr lang="es-ES" smtClean="0"/>
          </a:p>
        </p:txBody>
      </p:sp>
      <p:sp>
        <p:nvSpPr>
          <p:cNvPr id="50180" name="Rectangle 4"/>
          <p:cNvSpPr>
            <a:spLocks noChangeArrowheads="1"/>
          </p:cNvSpPr>
          <p:nvPr/>
        </p:nvSpPr>
        <p:spPr bwMode="auto">
          <a:xfrm>
            <a:off x="468313" y="1341438"/>
            <a:ext cx="4038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764" tIns="39883" rIns="79764" bIns="39883"/>
          <a:lstStyle/>
          <a:p>
            <a:pPr marL="531813" indent="-531813" algn="just" defTabSz="796925">
              <a:spcBef>
                <a:spcPct val="20000"/>
              </a:spcBef>
              <a:buClr>
                <a:schemeClr val="tx2"/>
              </a:buClr>
              <a:buSzPct val="70000"/>
              <a:buFont typeface="Wingdings" pitchFamily="2" charset="2"/>
              <a:buChar char="l"/>
            </a:pPr>
            <a:r>
              <a:rPr lang="es-ES" sz="2900"/>
              <a:t>Ejemplo</a:t>
            </a:r>
          </a:p>
          <a:p>
            <a:pPr marL="531813" indent="-531813" algn="just" defTabSz="796925">
              <a:spcBef>
                <a:spcPct val="20000"/>
              </a:spcBef>
              <a:buClr>
                <a:schemeClr val="tx2"/>
              </a:buClr>
              <a:buSzPct val="70000"/>
              <a:buFont typeface="Wingdings" pitchFamily="2" charset="2"/>
              <a:buChar char="l"/>
            </a:pPr>
            <a:endParaRPr lang="es-ES" sz="2600"/>
          </a:p>
          <a:p>
            <a:pPr marL="863600" lvl="1" indent="-463550" algn="l" defTabSz="796925">
              <a:spcBef>
                <a:spcPct val="20000"/>
              </a:spcBef>
              <a:buClr>
                <a:schemeClr val="accent2"/>
              </a:buClr>
              <a:buSzPct val="70000"/>
              <a:buFont typeface="Wingdings" pitchFamily="2" charset="2"/>
              <a:buNone/>
            </a:pPr>
            <a:endParaRPr lang="es-ES" sz="2200"/>
          </a:p>
          <a:p>
            <a:pPr marL="531813" indent="-531813" algn="just" defTabSz="796925">
              <a:spcBef>
                <a:spcPct val="20000"/>
              </a:spcBef>
              <a:buClr>
                <a:schemeClr val="tx2"/>
              </a:buClr>
              <a:buSzPct val="70000"/>
              <a:buFont typeface="Wingdings" pitchFamily="2" charset="2"/>
              <a:buChar char="l"/>
            </a:pPr>
            <a:endParaRPr lang="es-ES" sz="2600"/>
          </a:p>
          <a:p>
            <a:pPr marL="531813" indent="-531813" algn="just" defTabSz="796925">
              <a:spcBef>
                <a:spcPct val="20000"/>
              </a:spcBef>
              <a:buClr>
                <a:schemeClr val="tx1"/>
              </a:buClr>
              <a:buSzPct val="70000"/>
              <a:buFont typeface="Wingdings" pitchFamily="2" charset="2"/>
              <a:buNone/>
            </a:pPr>
            <a:endParaRPr lang="es-ES" sz="3000"/>
          </a:p>
          <a:p>
            <a:pPr marL="863600" lvl="1" indent="-463550" algn="l" defTabSz="796925">
              <a:spcBef>
                <a:spcPct val="20000"/>
              </a:spcBef>
              <a:buClr>
                <a:schemeClr val="tx1"/>
              </a:buClr>
              <a:buSzPct val="70000"/>
              <a:buFont typeface="Wingdings" pitchFamily="2" charset="2"/>
              <a:buNone/>
            </a:pPr>
            <a:endParaRPr lang="es-ES" sz="2600"/>
          </a:p>
        </p:txBody>
      </p:sp>
      <p:pic>
        <p:nvPicPr>
          <p:cNvPr id="50181" name="Picture 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971550" y="2027238"/>
            <a:ext cx="6985000" cy="3976687"/>
          </a:xfrm>
          <a:extLs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4634" t="12630" r="14120" b="8997"/>
          <a:stretch>
            <a:fillRect/>
          </a:stretch>
        </p:blipFill>
        <p:spPr>
          <a:xfrm>
            <a:off x="250825" y="908050"/>
            <a:ext cx="8424863" cy="5780088"/>
          </a:xfrm>
        </p:spPr>
      </p:pic>
      <p:sp>
        <p:nvSpPr>
          <p:cNvPr id="51203" name="Text Box 4"/>
          <p:cNvSpPr txBox="1">
            <a:spLocks noChangeArrowheads="1"/>
          </p:cNvSpPr>
          <p:nvPr/>
        </p:nvSpPr>
        <p:spPr bwMode="auto">
          <a:xfrm>
            <a:off x="4572000" y="3500438"/>
            <a:ext cx="33845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spcBef>
                <a:spcPct val="50000"/>
              </a:spcBef>
            </a:pPr>
            <a:r>
              <a:rPr lang="es-ES" sz="1600">
                <a:solidFill>
                  <a:srgbClr val="FF0000"/>
                </a:solidFill>
              </a:rPr>
              <a:t>Cada vez que escribe, salta una línea</a:t>
            </a:r>
          </a:p>
        </p:txBody>
      </p:sp>
      <p:sp>
        <p:nvSpPr>
          <p:cNvPr id="51204" name="Line 5"/>
          <p:cNvSpPr>
            <a:spLocks noChangeShapeType="1"/>
          </p:cNvSpPr>
          <p:nvPr/>
        </p:nvSpPr>
        <p:spPr bwMode="auto">
          <a:xfrm flipH="1">
            <a:off x="3132138" y="3933825"/>
            <a:ext cx="1223962" cy="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51205" name="Rectangle 6"/>
          <p:cNvSpPr>
            <a:spLocks noGrp="1" noChangeArrowheads="1"/>
          </p:cNvSpPr>
          <p:nvPr>
            <p:ph type="title"/>
          </p:nvPr>
        </p:nvSpPr>
        <p:spPr>
          <a:xfrm>
            <a:off x="250825" y="188913"/>
            <a:ext cx="7543800" cy="576262"/>
          </a:xfrm>
          <a:noFill/>
        </p:spPr>
        <p:txBody>
          <a:bodyPr/>
          <a:lstStyle/>
          <a:p>
            <a:pPr eaLnBrk="1" hangingPunct="1"/>
            <a:r>
              <a:rPr lang="es-ES" sz="3500" smtClean="0"/>
              <a:t>Ejemplo</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4634" t="12630" r="3627" b="16536"/>
          <a:stretch>
            <a:fillRect/>
          </a:stretch>
        </p:blipFill>
        <p:spPr>
          <a:xfrm>
            <a:off x="250825" y="333375"/>
            <a:ext cx="8569325" cy="4535488"/>
          </a:xfrm>
        </p:spPr>
      </p:pic>
      <p:pic>
        <p:nvPicPr>
          <p:cNvPr id="52227" name="Picture 4"/>
          <p:cNvPicPr>
            <a:picLocks noChangeAspect="1" noChangeArrowheads="1"/>
          </p:cNvPicPr>
          <p:nvPr/>
        </p:nvPicPr>
        <p:blipFill>
          <a:blip r:embed="rId3">
            <a:extLst>
              <a:ext uri="{28A0092B-C50C-407E-A947-70E740481C1C}">
                <a14:useLocalDpi xmlns:a14="http://schemas.microsoft.com/office/drawing/2010/main" val="0"/>
              </a:ext>
            </a:extLst>
          </a:blip>
          <a:srcRect l="2220" t="14388" r="54063" b="58420"/>
          <a:stretch>
            <a:fillRect/>
          </a:stretch>
        </p:blipFill>
        <p:spPr bwMode="auto">
          <a:xfrm>
            <a:off x="3132138" y="4868863"/>
            <a:ext cx="5688012" cy="198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s-ES" smtClean="0"/>
              <a:t>Métodos de File</a:t>
            </a:r>
          </a:p>
        </p:txBody>
      </p:sp>
      <p:sp>
        <p:nvSpPr>
          <p:cNvPr id="7171" name="Rectangle 3"/>
          <p:cNvSpPr>
            <a:spLocks noGrp="1" noChangeArrowheads="1"/>
          </p:cNvSpPr>
          <p:nvPr>
            <p:ph type="body" idx="1"/>
          </p:nvPr>
        </p:nvSpPr>
        <p:spPr/>
        <p:txBody>
          <a:bodyPr/>
          <a:lstStyle/>
          <a:p>
            <a:pPr eaLnBrk="1" hangingPunct="1">
              <a:lnSpc>
                <a:spcPct val="80000"/>
              </a:lnSpc>
            </a:pPr>
            <a:r>
              <a:rPr lang="es-ES" sz="2600" b="1" smtClean="0"/>
              <a:t>boolean isDirectory(): </a:t>
            </a:r>
            <a:r>
              <a:rPr lang="es-ES" sz="2600" smtClean="0"/>
              <a:t>Devuelve true si es un directorio.</a:t>
            </a:r>
          </a:p>
          <a:p>
            <a:pPr eaLnBrk="1" hangingPunct="1">
              <a:lnSpc>
                <a:spcPct val="80000"/>
              </a:lnSpc>
            </a:pPr>
            <a:r>
              <a:rPr lang="es-ES" sz="2600" b="1" smtClean="0"/>
              <a:t>boolean isFile(): </a:t>
            </a:r>
            <a:r>
              <a:rPr lang="es-ES" sz="2600" smtClean="0"/>
              <a:t>Devuelve true si es un archivo</a:t>
            </a:r>
          </a:p>
          <a:p>
            <a:pPr eaLnBrk="1" hangingPunct="1">
              <a:lnSpc>
                <a:spcPct val="80000"/>
              </a:lnSpc>
            </a:pPr>
            <a:r>
              <a:rPr lang="es-ES" sz="2600" b="1" smtClean="0"/>
              <a:t>boolean exists(): </a:t>
            </a:r>
            <a:r>
              <a:rPr lang="es-ES" sz="2600" smtClean="0"/>
              <a:t>Devuelve true si existe la carpeta o archivo</a:t>
            </a:r>
          </a:p>
          <a:p>
            <a:pPr eaLnBrk="1" hangingPunct="1">
              <a:lnSpc>
                <a:spcPct val="80000"/>
              </a:lnSpc>
            </a:pPr>
            <a:r>
              <a:rPr lang="es-ES" sz="2600" b="1" smtClean="0"/>
              <a:t>boolean canRead(): </a:t>
            </a:r>
            <a:r>
              <a:rPr lang="es-ES" sz="2600" smtClean="0"/>
              <a:t>Devuelve true si se puede leer</a:t>
            </a:r>
          </a:p>
          <a:p>
            <a:pPr eaLnBrk="1" hangingPunct="1">
              <a:lnSpc>
                <a:spcPct val="80000"/>
              </a:lnSpc>
            </a:pPr>
            <a:r>
              <a:rPr lang="es-ES" sz="2600" b="1" smtClean="0"/>
              <a:t>boolean canWrite(): </a:t>
            </a:r>
            <a:r>
              <a:rPr lang="es-ES" sz="2600" smtClean="0"/>
              <a:t>Devuelve true si se puede escribir</a:t>
            </a:r>
          </a:p>
          <a:p>
            <a:pPr eaLnBrk="1" hangingPunct="1">
              <a:lnSpc>
                <a:spcPct val="80000"/>
              </a:lnSpc>
            </a:pPr>
            <a:r>
              <a:rPr lang="es-ES" sz="2600" b="1" smtClean="0"/>
              <a:t>boolean isHidden(): </a:t>
            </a:r>
            <a:r>
              <a:rPr lang="es-ES" sz="2600" smtClean="0"/>
              <a:t>Devuelve true si es oculto</a:t>
            </a:r>
          </a:p>
          <a:p>
            <a:pPr eaLnBrk="1" hangingPunct="1">
              <a:lnSpc>
                <a:spcPct val="80000"/>
              </a:lnSpc>
            </a:pPr>
            <a:r>
              <a:rPr lang="es-ES" sz="2600" b="1" smtClean="0"/>
              <a:t>boolean isAbsolute(): </a:t>
            </a:r>
            <a:r>
              <a:rPr lang="es-ES" sz="2600" smtClean="0"/>
              <a:t>Devuelve true si la ruta es absoluta</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95288" y="260350"/>
            <a:ext cx="7543800" cy="1008063"/>
          </a:xfrm>
        </p:spPr>
        <p:txBody>
          <a:bodyPr/>
          <a:lstStyle/>
          <a:p>
            <a:pPr eaLnBrk="1" hangingPunct="1"/>
            <a:r>
              <a:rPr lang="es-ES" sz="3100" smtClean="0"/>
              <a:t>Se pueden grabar datos que no sean cadenas con String.valueOf()</a:t>
            </a:r>
          </a:p>
        </p:txBody>
      </p:sp>
      <p:pic>
        <p:nvPicPr>
          <p:cNvPr id="53251"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3746" t="12630" r="16711" b="12271"/>
          <a:stretch>
            <a:fillRect/>
          </a:stretch>
        </p:blipFill>
        <p:spPr>
          <a:xfrm>
            <a:off x="611188" y="1557338"/>
            <a:ext cx="7775575" cy="4965700"/>
          </a:xfr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5212" t="17525" r="14548" b="15546"/>
          <a:stretch>
            <a:fillRect/>
          </a:stretch>
        </p:blipFill>
        <p:spPr>
          <a:xfrm>
            <a:off x="250825" y="249238"/>
            <a:ext cx="8208963" cy="4889500"/>
          </a:xfrm>
        </p:spPr>
      </p:pic>
      <p:pic>
        <p:nvPicPr>
          <p:cNvPr id="54275" name="Picture 4"/>
          <p:cNvPicPr>
            <a:picLocks noChangeAspect="1" noChangeArrowheads="1"/>
          </p:cNvPicPr>
          <p:nvPr/>
        </p:nvPicPr>
        <p:blipFill>
          <a:blip r:embed="rId3">
            <a:extLst>
              <a:ext uri="{28A0092B-C50C-407E-A947-70E740481C1C}">
                <a14:useLocalDpi xmlns:a14="http://schemas.microsoft.com/office/drawing/2010/main" val="0"/>
              </a:ext>
            </a:extLst>
          </a:blip>
          <a:srcRect t="10460" r="75647" b="51151"/>
          <a:stretch>
            <a:fillRect/>
          </a:stretch>
        </p:blipFill>
        <p:spPr bwMode="auto">
          <a:xfrm>
            <a:off x="5076825" y="3500438"/>
            <a:ext cx="3168650" cy="280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274638"/>
            <a:ext cx="8435975" cy="1143000"/>
          </a:xfrm>
        </p:spPr>
        <p:txBody>
          <a:bodyPr/>
          <a:lstStyle/>
          <a:p>
            <a:pPr eaLnBrk="1" hangingPunct="1"/>
            <a:r>
              <a:rPr lang="es-ES" smtClean="0"/>
              <a:t>InputStreamReader y OutputStreamWriter</a:t>
            </a:r>
            <a:endParaRPr lang="es-ES" sz="3500" smtClean="0">
              <a:solidFill>
                <a:schemeClr val="bg2"/>
              </a:solidFill>
            </a:endParaRPr>
          </a:p>
        </p:txBody>
      </p:sp>
      <p:sp>
        <p:nvSpPr>
          <p:cNvPr id="55299" name="Rectangle 3"/>
          <p:cNvSpPr>
            <a:spLocks noGrp="1" noChangeArrowheads="1"/>
          </p:cNvSpPr>
          <p:nvPr>
            <p:ph type="body" idx="1"/>
          </p:nvPr>
        </p:nvSpPr>
        <p:spPr>
          <a:xfrm>
            <a:off x="468313" y="1557338"/>
            <a:ext cx="8229600" cy="5040312"/>
          </a:xfrm>
        </p:spPr>
        <p:txBody>
          <a:bodyPr/>
          <a:lstStyle/>
          <a:p>
            <a:pPr marL="531813" indent="-531813" algn="just" defTabSz="796925" eaLnBrk="1" hangingPunct="1">
              <a:lnSpc>
                <a:spcPct val="90000"/>
              </a:lnSpc>
              <a:spcBef>
                <a:spcPct val="0"/>
              </a:spcBef>
              <a:buClr>
                <a:schemeClr val="tx1"/>
              </a:buClr>
            </a:pPr>
            <a:r>
              <a:rPr lang="es-ES" sz="2500" smtClean="0"/>
              <a:t>Son clases que hacen de intermediarias entre los streams de bytes y de caracteres.</a:t>
            </a:r>
          </a:p>
          <a:p>
            <a:pPr marL="531813" indent="-531813" algn="just" defTabSz="796925" eaLnBrk="1" hangingPunct="1">
              <a:lnSpc>
                <a:spcPct val="90000"/>
              </a:lnSpc>
              <a:spcBef>
                <a:spcPct val="0"/>
              </a:spcBef>
              <a:buClr>
                <a:schemeClr val="tx1"/>
              </a:buClr>
            </a:pPr>
            <a:r>
              <a:rPr lang="es-ES" sz="2500" smtClean="0"/>
              <a:t>Se utilizan para convertir InputStream y OutputStream en Reader y Writer.</a:t>
            </a:r>
          </a:p>
          <a:p>
            <a:pPr marL="531813" indent="-531813" algn="just" defTabSz="796925" eaLnBrk="1" hangingPunct="1">
              <a:lnSpc>
                <a:spcPct val="90000"/>
              </a:lnSpc>
              <a:spcBef>
                <a:spcPct val="0"/>
              </a:spcBef>
              <a:buClr>
                <a:schemeClr val="tx1"/>
              </a:buClr>
            </a:pPr>
            <a:r>
              <a:rPr lang="es-ES" sz="2500" smtClean="0"/>
              <a:t>Ya las hemos usado para introducir datos de teclado con System.in</a:t>
            </a:r>
          </a:p>
          <a:p>
            <a:pPr marL="531813" indent="-531813" algn="just" defTabSz="796925" eaLnBrk="1" hangingPunct="1">
              <a:lnSpc>
                <a:spcPct val="90000"/>
              </a:lnSpc>
              <a:spcBef>
                <a:spcPct val="0"/>
              </a:spcBef>
              <a:buClr>
                <a:schemeClr val="tx1"/>
              </a:buClr>
              <a:buFont typeface="Wingdings" pitchFamily="2" charset="2"/>
              <a:buNone/>
            </a:pPr>
            <a:endParaRPr lang="es-ES" sz="2500" smtClean="0"/>
          </a:p>
          <a:p>
            <a:pPr marL="531813" indent="-531813" algn="just" defTabSz="796925" eaLnBrk="1" hangingPunct="1">
              <a:lnSpc>
                <a:spcPct val="90000"/>
              </a:lnSpc>
              <a:spcBef>
                <a:spcPct val="0"/>
              </a:spcBef>
              <a:buClr>
                <a:schemeClr val="tx1"/>
              </a:buClr>
            </a:pPr>
            <a:r>
              <a:rPr lang="es-ES" sz="2500" b="1" smtClean="0"/>
              <a:t>InputStreamReader</a:t>
            </a:r>
          </a:p>
          <a:p>
            <a:pPr marL="863600" lvl="1" indent="-463550" defTabSz="796925" eaLnBrk="1" hangingPunct="1">
              <a:lnSpc>
                <a:spcPct val="90000"/>
              </a:lnSpc>
              <a:spcBef>
                <a:spcPct val="0"/>
              </a:spcBef>
              <a:buClr>
                <a:schemeClr val="tx1"/>
              </a:buClr>
            </a:pPr>
            <a:r>
              <a:rPr lang="es-ES" sz="2400" smtClean="0"/>
              <a:t>Constructores</a:t>
            </a:r>
          </a:p>
          <a:p>
            <a:pPr marL="1196975" lvl="2" indent="-400050" algn="just" defTabSz="796925" eaLnBrk="1" hangingPunct="1">
              <a:lnSpc>
                <a:spcPct val="90000"/>
              </a:lnSpc>
            </a:pPr>
            <a:r>
              <a:rPr lang="es-ES" sz="2000" smtClean="0"/>
              <a:t>InputStreamReader (InputStream in)</a:t>
            </a:r>
          </a:p>
          <a:p>
            <a:pPr marL="1196975" lvl="2" indent="-400050" algn="just" defTabSz="796925" eaLnBrk="1" hangingPunct="1">
              <a:lnSpc>
                <a:spcPct val="90000"/>
              </a:lnSpc>
            </a:pPr>
            <a:r>
              <a:rPr lang="es-ES" sz="2000" smtClean="0"/>
              <a:t>InputStreamReader (InputStream in, Charset cs )</a:t>
            </a:r>
          </a:p>
          <a:p>
            <a:pPr marL="1196975" lvl="2" indent="-400050" algn="just" defTabSz="796925" eaLnBrk="1" hangingPunct="1">
              <a:lnSpc>
                <a:spcPct val="90000"/>
              </a:lnSpc>
            </a:pPr>
            <a:r>
              <a:rPr lang="es-ES" sz="2000" smtClean="0"/>
              <a:t>InputStreamReader (InputStream in, CharsetDecoder cdecoder)</a:t>
            </a:r>
          </a:p>
          <a:p>
            <a:pPr marL="1196975" lvl="2" indent="-400050" algn="just" defTabSz="796925" eaLnBrk="1" hangingPunct="1">
              <a:lnSpc>
                <a:spcPct val="90000"/>
              </a:lnSpc>
            </a:pPr>
            <a:r>
              <a:rPr lang="es-ES" sz="2000" smtClean="0"/>
              <a:t>InputStreamReader (InputStream in, String charsetName)</a:t>
            </a:r>
          </a:p>
          <a:p>
            <a:pPr marL="863600" lvl="1" indent="-463550" algn="just" defTabSz="796925" eaLnBrk="1" hangingPunct="1">
              <a:lnSpc>
                <a:spcPct val="90000"/>
              </a:lnSpc>
            </a:pPr>
            <a:r>
              <a:rPr lang="es-ES" sz="2400" smtClean="0"/>
              <a:t>Métodos: métodos para leer caracteres.</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 y="274638"/>
            <a:ext cx="8435975" cy="1143000"/>
          </a:xfrm>
        </p:spPr>
        <p:txBody>
          <a:bodyPr/>
          <a:lstStyle/>
          <a:p>
            <a:pPr eaLnBrk="1" hangingPunct="1"/>
            <a:r>
              <a:rPr lang="es-ES" smtClean="0"/>
              <a:t>InputStreamReader y OutputStreamWriter</a:t>
            </a:r>
            <a:endParaRPr lang="es-ES" sz="3500" smtClean="0">
              <a:solidFill>
                <a:schemeClr val="bg2"/>
              </a:solidFill>
            </a:endParaRPr>
          </a:p>
        </p:txBody>
      </p:sp>
      <p:sp>
        <p:nvSpPr>
          <p:cNvPr id="56323" name="Rectangle 3"/>
          <p:cNvSpPr>
            <a:spLocks noGrp="1" noChangeArrowheads="1"/>
          </p:cNvSpPr>
          <p:nvPr>
            <p:ph type="body" idx="1"/>
          </p:nvPr>
        </p:nvSpPr>
        <p:spPr>
          <a:xfrm>
            <a:off x="395288" y="1700213"/>
            <a:ext cx="8229600" cy="4751387"/>
          </a:xfrm>
        </p:spPr>
        <p:txBody>
          <a:bodyPr/>
          <a:lstStyle/>
          <a:p>
            <a:pPr marL="531813" indent="-531813" algn="just" defTabSz="796925" eaLnBrk="1" hangingPunct="1">
              <a:spcBef>
                <a:spcPct val="0"/>
              </a:spcBef>
              <a:buClr>
                <a:schemeClr val="tx1"/>
              </a:buClr>
            </a:pPr>
            <a:r>
              <a:rPr lang="es-ES" b="1" smtClean="0"/>
              <a:t>OutputStreamWriter</a:t>
            </a:r>
          </a:p>
          <a:p>
            <a:pPr marL="863600" lvl="1" indent="-463550" defTabSz="796925" eaLnBrk="1" hangingPunct="1">
              <a:spcBef>
                <a:spcPct val="0"/>
              </a:spcBef>
              <a:buClr>
                <a:schemeClr val="tx1"/>
              </a:buClr>
            </a:pPr>
            <a:r>
              <a:rPr lang="es-ES" smtClean="0"/>
              <a:t>Constructores</a:t>
            </a:r>
          </a:p>
          <a:p>
            <a:pPr marL="1196975" lvl="2" indent="-400050" algn="just" defTabSz="796925" eaLnBrk="1" hangingPunct="1"/>
            <a:r>
              <a:rPr lang="es-ES" smtClean="0"/>
              <a:t>OutputStreamWriter (OutputStream in)</a:t>
            </a:r>
          </a:p>
          <a:p>
            <a:pPr marL="1196975" lvl="2" indent="-400050" algn="just" defTabSz="796925" eaLnBrk="1" hangingPunct="1"/>
            <a:r>
              <a:rPr lang="es-ES" smtClean="0"/>
              <a:t>OutputStreamWriter (OutputStream in, Charset cs )</a:t>
            </a:r>
          </a:p>
          <a:p>
            <a:pPr marL="1196975" lvl="2" indent="-400050" defTabSz="796925" eaLnBrk="1" hangingPunct="1"/>
            <a:r>
              <a:rPr lang="es-ES" smtClean="0"/>
              <a:t>OutputStreamWriter (OutputStream in, CharsetDecoder cdecoder)</a:t>
            </a:r>
          </a:p>
          <a:p>
            <a:pPr marL="1196975" lvl="2" indent="-400050" defTabSz="796925" eaLnBrk="1" hangingPunct="1"/>
            <a:r>
              <a:rPr lang="es-ES" smtClean="0"/>
              <a:t>OutputStreamWriter (OutputStream in, String charsetName)</a:t>
            </a:r>
          </a:p>
          <a:p>
            <a:pPr marL="863600" lvl="1" indent="-463550" algn="just" defTabSz="796925" eaLnBrk="1" hangingPunct="1"/>
            <a:r>
              <a:rPr lang="es-ES" smtClean="0"/>
              <a:t>Métodos: métodos para escribir caracteres.</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s-ES" smtClean="0"/>
              <a:t>InputStreamReader y OutputStreamWriter</a:t>
            </a:r>
            <a:endParaRPr lang="es-ES" sz="3500" smtClean="0">
              <a:solidFill>
                <a:schemeClr val="bg2"/>
              </a:solidFill>
            </a:endParaRPr>
          </a:p>
        </p:txBody>
      </p:sp>
      <p:sp>
        <p:nvSpPr>
          <p:cNvPr id="57347" name="Rectangle 3"/>
          <p:cNvSpPr>
            <a:spLocks noGrp="1" noChangeArrowheads="1"/>
          </p:cNvSpPr>
          <p:nvPr>
            <p:ph type="body" sz="half" idx="1"/>
          </p:nvPr>
        </p:nvSpPr>
        <p:spPr>
          <a:xfrm>
            <a:off x="179388" y="1412875"/>
            <a:ext cx="8208962" cy="5040313"/>
          </a:xfrm>
        </p:spPr>
        <p:txBody>
          <a:bodyPr/>
          <a:lstStyle/>
          <a:p>
            <a:pPr marL="531813" indent="-531813" algn="just" defTabSz="796925" eaLnBrk="1" hangingPunct="1">
              <a:spcBef>
                <a:spcPct val="0"/>
              </a:spcBef>
              <a:buClr>
                <a:schemeClr val="tx1"/>
              </a:buClr>
            </a:pPr>
            <a:r>
              <a:rPr lang="es-ES" sz="2600" smtClean="0"/>
              <a:t>Ejemplo: Leer de un fichero de caracteres</a:t>
            </a:r>
          </a:p>
          <a:p>
            <a:pPr marL="863600" lvl="1" indent="-463550" algn="just" defTabSz="796925" eaLnBrk="1" hangingPunct="1">
              <a:spcBef>
                <a:spcPct val="0"/>
              </a:spcBef>
              <a:buClr>
                <a:schemeClr val="tx1"/>
              </a:buClr>
            </a:pPr>
            <a:r>
              <a:rPr lang="es-ES" sz="2200" smtClean="0"/>
              <a:t>Opcion1: //Puedes especificar el tipo de codificación de caracteres.</a:t>
            </a:r>
          </a:p>
          <a:p>
            <a:pPr marL="1196975" lvl="2" indent="-400050" algn="just" defTabSz="796925" eaLnBrk="1" hangingPunct="1">
              <a:spcBef>
                <a:spcPct val="0"/>
              </a:spcBef>
              <a:buClr>
                <a:schemeClr val="tx1"/>
              </a:buClr>
              <a:buFont typeface="Wingdings" pitchFamily="2" charset="2"/>
              <a:buNone/>
            </a:pPr>
            <a:r>
              <a:rPr lang="es-ES" sz="2100" smtClean="0"/>
              <a:t>	…</a:t>
            </a:r>
          </a:p>
          <a:p>
            <a:pPr marL="863600" lvl="1" indent="-463550" algn="just" defTabSz="796925" eaLnBrk="1" hangingPunct="1">
              <a:spcBef>
                <a:spcPct val="0"/>
              </a:spcBef>
              <a:buClr>
                <a:schemeClr val="tx1"/>
              </a:buClr>
              <a:buFont typeface="Wingdings" pitchFamily="2" charset="2"/>
              <a:buNone/>
            </a:pPr>
            <a:r>
              <a:rPr lang="es-ES" sz="1800" smtClean="0"/>
              <a:t>	FileInputStream fin=new FileInputStream(“datos.dat”);</a:t>
            </a:r>
          </a:p>
          <a:p>
            <a:pPr marL="863600" lvl="1" indent="-463550" algn="just" defTabSz="796925" eaLnBrk="1" hangingPunct="1">
              <a:spcBef>
                <a:spcPct val="0"/>
              </a:spcBef>
              <a:buClr>
                <a:schemeClr val="tx1"/>
              </a:buClr>
              <a:buFont typeface="Wingdings" pitchFamily="2" charset="2"/>
              <a:buNone/>
            </a:pPr>
            <a:r>
              <a:rPr lang="es-ES" sz="1800" smtClean="0"/>
              <a:t>	InputStreamReader rin=new InputStreamReader(fin);</a:t>
            </a:r>
          </a:p>
          <a:p>
            <a:pPr marL="863600" lvl="1" indent="-463550" algn="just" defTabSz="796925" eaLnBrk="1" hangingPunct="1">
              <a:spcBef>
                <a:spcPct val="0"/>
              </a:spcBef>
              <a:buClr>
                <a:schemeClr val="tx1"/>
              </a:buClr>
              <a:buFont typeface="Wingdings" pitchFamily="2" charset="2"/>
              <a:buNone/>
            </a:pPr>
            <a:r>
              <a:rPr lang="es-ES" sz="1800" smtClean="0"/>
              <a:t>	char c=rin.read();</a:t>
            </a:r>
          </a:p>
          <a:p>
            <a:pPr marL="863600" lvl="1" indent="-463550" algn="just" defTabSz="796925" eaLnBrk="1" hangingPunct="1">
              <a:spcBef>
                <a:spcPct val="0"/>
              </a:spcBef>
              <a:buClr>
                <a:schemeClr val="tx1"/>
              </a:buClr>
              <a:buFont typeface="Wingdings" pitchFamily="2" charset="2"/>
              <a:buNone/>
            </a:pPr>
            <a:r>
              <a:rPr lang="es-ES" sz="1800" smtClean="0"/>
              <a:t>	…</a:t>
            </a:r>
          </a:p>
          <a:p>
            <a:pPr marL="863600" lvl="1" indent="-463550" algn="just" defTabSz="796925" eaLnBrk="1" hangingPunct="1">
              <a:spcBef>
                <a:spcPct val="0"/>
              </a:spcBef>
              <a:buClr>
                <a:schemeClr val="tx1"/>
              </a:buClr>
            </a:pPr>
            <a:r>
              <a:rPr lang="es-ES" sz="2200" smtClean="0"/>
              <a:t>Opcion2:</a:t>
            </a:r>
          </a:p>
          <a:p>
            <a:pPr marL="863600" lvl="1" indent="-463550" algn="just" defTabSz="796925" eaLnBrk="1" hangingPunct="1">
              <a:spcBef>
                <a:spcPct val="0"/>
              </a:spcBef>
              <a:buClr>
                <a:schemeClr val="tx1"/>
              </a:buClr>
              <a:buFont typeface="Wingdings" pitchFamily="2" charset="2"/>
              <a:buNone/>
            </a:pPr>
            <a:r>
              <a:rPr lang="es-ES" sz="2200" smtClean="0"/>
              <a:t>	</a:t>
            </a:r>
            <a:r>
              <a:rPr lang="es-ES" sz="1800" smtClean="0"/>
              <a:t>…</a:t>
            </a:r>
          </a:p>
          <a:p>
            <a:pPr marL="863600" lvl="1" indent="-463550" algn="just" defTabSz="796925" eaLnBrk="1" hangingPunct="1">
              <a:spcBef>
                <a:spcPct val="0"/>
              </a:spcBef>
              <a:buClr>
                <a:schemeClr val="tx1"/>
              </a:buClr>
              <a:buFont typeface="Wingdings" pitchFamily="2" charset="2"/>
              <a:buNone/>
            </a:pPr>
            <a:r>
              <a:rPr lang="es-ES" sz="1800" smtClean="0"/>
              <a:t>	FileReader fin=new FileReader(“datos.dat”);</a:t>
            </a:r>
          </a:p>
          <a:p>
            <a:pPr marL="863600" lvl="1" indent="-463550" algn="just" defTabSz="796925" eaLnBrk="1" hangingPunct="1">
              <a:spcBef>
                <a:spcPct val="0"/>
              </a:spcBef>
              <a:buClr>
                <a:schemeClr val="tx1"/>
              </a:buClr>
              <a:buFont typeface="Wingdings" pitchFamily="2" charset="2"/>
              <a:buNone/>
            </a:pPr>
            <a:r>
              <a:rPr lang="es-ES" sz="1800" smtClean="0"/>
              <a:t>	//Internamente crea un OutputrStreamReader con codificación</a:t>
            </a:r>
          </a:p>
          <a:p>
            <a:pPr marL="863600" lvl="1" indent="-463550" algn="just" defTabSz="796925" eaLnBrk="1" hangingPunct="1">
              <a:spcBef>
                <a:spcPct val="0"/>
              </a:spcBef>
              <a:buClr>
                <a:schemeClr val="tx1"/>
              </a:buClr>
              <a:buFont typeface="Wingdings" pitchFamily="2" charset="2"/>
              <a:buNone/>
            </a:pPr>
            <a:r>
              <a:rPr lang="es-ES" sz="1800" smtClean="0"/>
              <a:t>	por defecto. </a:t>
            </a:r>
          </a:p>
          <a:p>
            <a:pPr marL="863600" lvl="1" indent="-463550" algn="just" defTabSz="796925" eaLnBrk="1" hangingPunct="1">
              <a:spcBef>
                <a:spcPct val="0"/>
              </a:spcBef>
              <a:buClr>
                <a:schemeClr val="tx1"/>
              </a:buClr>
              <a:buFont typeface="Wingdings" pitchFamily="2" charset="2"/>
              <a:buNone/>
            </a:pPr>
            <a:r>
              <a:rPr lang="es-ES" sz="1800" smtClean="0"/>
              <a:t>	char c=fin.read();</a:t>
            </a:r>
          </a:p>
          <a:p>
            <a:pPr marL="863600" lvl="1" indent="-463550" algn="just" defTabSz="796925" eaLnBrk="1" hangingPunct="1">
              <a:spcBef>
                <a:spcPct val="0"/>
              </a:spcBef>
              <a:buClr>
                <a:schemeClr val="tx1"/>
              </a:buClr>
              <a:buFont typeface="Wingdings" pitchFamily="2" charset="2"/>
              <a:buNone/>
            </a:pPr>
            <a:r>
              <a:rPr lang="es-ES" sz="1800" smtClean="0"/>
              <a:t>	…</a:t>
            </a:r>
          </a:p>
        </p:txBody>
      </p:sp>
      <p:pic>
        <p:nvPicPr>
          <p:cNvPr id="57348" name="Picture 4"/>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300788" y="3357563"/>
            <a:ext cx="2552700" cy="1390650"/>
          </a:xfrm>
          <a:noFill/>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57349" name="Picture 6"/>
          <p:cNvPicPr>
            <a:picLocks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6084888" y="5324475"/>
            <a:ext cx="2781300" cy="1533525"/>
          </a:xfrm>
          <a:noFill/>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8"/>
            <a:ext cx="8435975" cy="1143000"/>
          </a:xfrm>
        </p:spPr>
        <p:txBody>
          <a:bodyPr/>
          <a:lstStyle/>
          <a:p>
            <a:pPr eaLnBrk="1" hangingPunct="1"/>
            <a:r>
              <a:rPr lang="es-ES" smtClean="0"/>
              <a:t>BufferedReader y BufferedWriter</a:t>
            </a:r>
            <a:endParaRPr lang="es-ES" sz="3500" smtClean="0">
              <a:solidFill>
                <a:schemeClr val="bg2"/>
              </a:solidFill>
            </a:endParaRPr>
          </a:p>
        </p:txBody>
      </p:sp>
      <p:sp>
        <p:nvSpPr>
          <p:cNvPr id="58371" name="Rectangle 3"/>
          <p:cNvSpPr>
            <a:spLocks noGrp="1" noChangeArrowheads="1"/>
          </p:cNvSpPr>
          <p:nvPr>
            <p:ph type="body" sz="half" idx="1"/>
          </p:nvPr>
        </p:nvSpPr>
        <p:spPr>
          <a:xfrm>
            <a:off x="468313" y="1773238"/>
            <a:ext cx="4038600" cy="4411662"/>
          </a:xfrm>
        </p:spPr>
        <p:txBody>
          <a:bodyPr/>
          <a:lstStyle/>
          <a:p>
            <a:pPr marL="531813" indent="-531813" algn="just" defTabSz="796925" eaLnBrk="1" hangingPunct="1">
              <a:buClr>
                <a:schemeClr val="tx1"/>
              </a:buClr>
              <a:buFont typeface="Wingdings" pitchFamily="2" charset="2"/>
              <a:buNone/>
            </a:pPr>
            <a:endParaRPr lang="es-ES" smtClean="0"/>
          </a:p>
          <a:p>
            <a:pPr marL="863600" lvl="1" indent="-463550" defTabSz="796925" eaLnBrk="1" hangingPunct="1">
              <a:buClr>
                <a:schemeClr val="tx1"/>
              </a:buClr>
              <a:buFont typeface="Wingdings" pitchFamily="2" charset="2"/>
              <a:buNone/>
            </a:pPr>
            <a:endParaRPr lang="es-ES" smtClean="0"/>
          </a:p>
        </p:txBody>
      </p:sp>
      <p:pic>
        <p:nvPicPr>
          <p:cNvPr id="58372" name="Picture 4"/>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971550" y="2098675"/>
            <a:ext cx="7129463" cy="3967163"/>
          </a:xfrm>
          <a:noFill/>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
        <p:nvSpPr>
          <p:cNvPr id="58373" name="Rectangle 5"/>
          <p:cNvSpPr>
            <a:spLocks noChangeArrowheads="1"/>
          </p:cNvSpPr>
          <p:nvPr/>
        </p:nvSpPr>
        <p:spPr bwMode="auto">
          <a:xfrm>
            <a:off x="468313" y="1484313"/>
            <a:ext cx="4038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764" tIns="39883" rIns="79764" bIns="39883"/>
          <a:lstStyle/>
          <a:p>
            <a:pPr marL="531813" indent="-531813" algn="just" defTabSz="796925">
              <a:spcBef>
                <a:spcPct val="20000"/>
              </a:spcBef>
              <a:buClr>
                <a:schemeClr val="tx2"/>
              </a:buClr>
              <a:buSzPct val="70000"/>
              <a:buFont typeface="Wingdings" pitchFamily="2" charset="2"/>
              <a:buChar char="l"/>
            </a:pPr>
            <a:r>
              <a:rPr lang="es-ES" sz="2900"/>
              <a:t>Ejemplo</a:t>
            </a:r>
          </a:p>
          <a:p>
            <a:pPr marL="531813" indent="-531813" algn="just" defTabSz="796925">
              <a:spcBef>
                <a:spcPct val="20000"/>
              </a:spcBef>
              <a:buClr>
                <a:schemeClr val="tx2"/>
              </a:buClr>
              <a:buSzPct val="70000"/>
              <a:buFont typeface="Wingdings" pitchFamily="2" charset="2"/>
              <a:buChar char="l"/>
            </a:pPr>
            <a:endParaRPr lang="es-ES" sz="2600"/>
          </a:p>
          <a:p>
            <a:pPr marL="863600" lvl="1" indent="-463550" algn="l" defTabSz="796925">
              <a:spcBef>
                <a:spcPct val="20000"/>
              </a:spcBef>
              <a:buClr>
                <a:schemeClr val="accent2"/>
              </a:buClr>
              <a:buSzPct val="70000"/>
              <a:buFont typeface="Wingdings" pitchFamily="2" charset="2"/>
              <a:buNone/>
            </a:pPr>
            <a:endParaRPr lang="es-ES" sz="2200"/>
          </a:p>
          <a:p>
            <a:pPr marL="531813" indent="-531813" algn="just" defTabSz="796925">
              <a:spcBef>
                <a:spcPct val="20000"/>
              </a:spcBef>
              <a:buClr>
                <a:schemeClr val="tx2"/>
              </a:buClr>
              <a:buSzPct val="70000"/>
              <a:buFont typeface="Wingdings" pitchFamily="2" charset="2"/>
              <a:buChar char="l"/>
            </a:pPr>
            <a:endParaRPr lang="es-ES" sz="2600"/>
          </a:p>
          <a:p>
            <a:pPr marL="531813" indent="-531813" algn="just" defTabSz="796925">
              <a:spcBef>
                <a:spcPct val="20000"/>
              </a:spcBef>
              <a:buClr>
                <a:schemeClr val="tx1"/>
              </a:buClr>
              <a:buSzPct val="70000"/>
              <a:buFont typeface="Wingdings" pitchFamily="2" charset="2"/>
              <a:buNone/>
            </a:pPr>
            <a:endParaRPr lang="es-ES" sz="3000"/>
          </a:p>
          <a:p>
            <a:pPr marL="863600" lvl="1" indent="-463550" algn="l" defTabSz="796925">
              <a:spcBef>
                <a:spcPct val="20000"/>
              </a:spcBef>
              <a:buClr>
                <a:schemeClr val="tx1"/>
              </a:buClr>
              <a:buSzPct val="70000"/>
              <a:buFont typeface="Wingdings" pitchFamily="2" charset="2"/>
              <a:buNone/>
            </a:pPr>
            <a:endParaRPr lang="es-ES" sz="260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4498" t="13062" r="12500" b="15114"/>
          <a:stretch>
            <a:fillRect/>
          </a:stretch>
        </p:blipFill>
        <p:spPr>
          <a:xfrm>
            <a:off x="250825" y="620713"/>
            <a:ext cx="8569325" cy="5237162"/>
          </a:xfr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4634" t="22418" r="13252" b="10651"/>
          <a:stretch>
            <a:fillRect/>
          </a:stretch>
        </p:blipFill>
        <p:spPr>
          <a:xfrm>
            <a:off x="395288" y="476250"/>
            <a:ext cx="8064500" cy="4657725"/>
          </a:xfrm>
        </p:spPr>
      </p:pic>
      <p:pic>
        <p:nvPicPr>
          <p:cNvPr id="60419" name="Picture 4"/>
          <p:cNvPicPr>
            <a:picLocks noChangeAspect="1" noChangeArrowheads="1"/>
          </p:cNvPicPr>
          <p:nvPr/>
        </p:nvPicPr>
        <p:blipFill>
          <a:blip r:embed="rId3">
            <a:extLst>
              <a:ext uri="{28A0092B-C50C-407E-A947-70E740481C1C}">
                <a14:useLocalDpi xmlns:a14="http://schemas.microsoft.com/office/drawing/2010/main" val="0"/>
              </a:ext>
            </a:extLst>
          </a:blip>
          <a:srcRect l="1109" t="15385" r="71219" b="71832"/>
          <a:stretch>
            <a:fillRect/>
          </a:stretch>
        </p:blipFill>
        <p:spPr bwMode="auto">
          <a:xfrm>
            <a:off x="3779838" y="5060950"/>
            <a:ext cx="4248150" cy="110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7200" y="274638"/>
            <a:ext cx="8435975" cy="1143000"/>
          </a:xfrm>
        </p:spPr>
        <p:txBody>
          <a:bodyPr/>
          <a:lstStyle/>
          <a:p>
            <a:pPr eaLnBrk="1" hangingPunct="1"/>
            <a:r>
              <a:rPr lang="es-ES" smtClean="0"/>
              <a:t>PrintStream</a:t>
            </a:r>
            <a:endParaRPr lang="es-ES" sz="3500" smtClean="0">
              <a:solidFill>
                <a:schemeClr val="bg2"/>
              </a:solidFill>
            </a:endParaRPr>
          </a:p>
        </p:txBody>
      </p:sp>
      <p:sp>
        <p:nvSpPr>
          <p:cNvPr id="61443" name="Rectangle 3"/>
          <p:cNvSpPr>
            <a:spLocks noGrp="1" noChangeArrowheads="1"/>
          </p:cNvSpPr>
          <p:nvPr>
            <p:ph type="body" idx="1"/>
          </p:nvPr>
        </p:nvSpPr>
        <p:spPr>
          <a:xfrm>
            <a:off x="250825" y="1484313"/>
            <a:ext cx="8229600" cy="5183187"/>
          </a:xfrm>
        </p:spPr>
        <p:txBody>
          <a:bodyPr/>
          <a:lstStyle/>
          <a:p>
            <a:pPr marL="531813" indent="-531813" algn="just" defTabSz="796925" eaLnBrk="1" hangingPunct="1">
              <a:spcBef>
                <a:spcPct val="0"/>
              </a:spcBef>
              <a:buClr>
                <a:schemeClr val="tx1"/>
              </a:buClr>
            </a:pPr>
            <a:r>
              <a:rPr lang="es-ES" smtClean="0"/>
              <a:t>Ofrece métodos para escribir texto con formato en streams de bytes.</a:t>
            </a:r>
          </a:p>
          <a:p>
            <a:pPr marL="863600" lvl="1" indent="-463550" algn="just" defTabSz="796925" eaLnBrk="1" hangingPunct="1"/>
            <a:r>
              <a:rPr lang="es-ES" smtClean="0"/>
              <a:t>Constructores</a:t>
            </a:r>
          </a:p>
          <a:p>
            <a:pPr marL="1196975" lvl="2" indent="-400050" algn="just" defTabSz="796925" eaLnBrk="1" hangingPunct="1"/>
            <a:r>
              <a:rPr lang="es-ES" smtClean="0"/>
              <a:t>PrintStream (OutputStream in)</a:t>
            </a:r>
          </a:p>
          <a:p>
            <a:pPr marL="1196975" lvl="2" indent="-400050" algn="just" defTabSz="796925" eaLnBrk="1" hangingPunct="1"/>
            <a:r>
              <a:rPr lang="es-ES" smtClean="0"/>
              <a:t>PrintStream (OutputStream in, boolean autoflush)</a:t>
            </a:r>
          </a:p>
          <a:p>
            <a:pPr marL="1196975" lvl="2" indent="-400050" algn="just" defTabSz="796925" eaLnBrk="1" hangingPunct="1"/>
            <a:r>
              <a:rPr lang="es-ES" smtClean="0"/>
              <a:t>PrintStream (OutputStream in, boolean autoflush, String encoding)</a:t>
            </a:r>
          </a:p>
          <a:p>
            <a:pPr marL="863600" lvl="1" indent="-463550" algn="just" defTabSz="796925" eaLnBrk="1" hangingPunct="1"/>
            <a:r>
              <a:rPr lang="es-ES" smtClean="0"/>
              <a:t>Métodos: métodos específicos para escribir en formato de texto cada tipo de datos (void print(int i), void print(char c), void println(), void print(Object o), etc) (recordar que System.out es un objeto PrintStream).</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274638"/>
            <a:ext cx="8435975" cy="1143000"/>
          </a:xfrm>
        </p:spPr>
        <p:txBody>
          <a:bodyPr/>
          <a:lstStyle/>
          <a:p>
            <a:pPr eaLnBrk="1" hangingPunct="1"/>
            <a:r>
              <a:rPr lang="es-ES" smtClean="0"/>
              <a:t>PrintWriter</a:t>
            </a:r>
            <a:endParaRPr lang="es-ES" sz="3500" smtClean="0">
              <a:solidFill>
                <a:schemeClr val="bg2"/>
              </a:solidFill>
            </a:endParaRPr>
          </a:p>
        </p:txBody>
      </p:sp>
      <p:sp>
        <p:nvSpPr>
          <p:cNvPr id="62467" name="Rectangle 3"/>
          <p:cNvSpPr>
            <a:spLocks noGrp="1" noChangeArrowheads="1"/>
          </p:cNvSpPr>
          <p:nvPr>
            <p:ph type="body" idx="1"/>
          </p:nvPr>
        </p:nvSpPr>
        <p:spPr>
          <a:xfrm>
            <a:off x="323850" y="1628775"/>
            <a:ext cx="8229600" cy="4895850"/>
          </a:xfrm>
        </p:spPr>
        <p:txBody>
          <a:bodyPr/>
          <a:lstStyle/>
          <a:p>
            <a:pPr marL="531813" indent="-531813" algn="just" defTabSz="796925" eaLnBrk="1" hangingPunct="1">
              <a:spcBef>
                <a:spcPct val="0"/>
              </a:spcBef>
              <a:buClr>
                <a:schemeClr val="tx1"/>
              </a:buClr>
            </a:pPr>
            <a:r>
              <a:rPr lang="es-ES" sz="2200" smtClean="0"/>
              <a:t>Ofrece métodos para escribir texto con formato en streams de caracteres (trabaja con caracteres Unicode, PrintStream no).</a:t>
            </a:r>
          </a:p>
          <a:p>
            <a:pPr marL="531813" indent="-531813" algn="just" defTabSz="796925" eaLnBrk="1" hangingPunct="1">
              <a:spcBef>
                <a:spcPct val="0"/>
              </a:spcBef>
              <a:buClr>
                <a:schemeClr val="tx1"/>
              </a:buClr>
            </a:pPr>
            <a:r>
              <a:rPr lang="es-ES" sz="2200" smtClean="0"/>
              <a:t>Se recomienda usar esta clase en lugar de PrintStream</a:t>
            </a:r>
          </a:p>
          <a:p>
            <a:pPr marL="863600" lvl="1" indent="-463550" algn="just" defTabSz="796925" eaLnBrk="1" hangingPunct="1"/>
            <a:r>
              <a:rPr lang="es-ES" sz="2000" smtClean="0"/>
              <a:t>Constructores (puede recubrir tanto stream de bytes como de caracteres)</a:t>
            </a:r>
          </a:p>
          <a:p>
            <a:pPr marL="1196975" lvl="2" indent="-400050" algn="just" defTabSz="796925" eaLnBrk="1" hangingPunct="1"/>
            <a:r>
              <a:rPr lang="es-ES" sz="1900" smtClean="0"/>
              <a:t>PrintWriter (Writer in)</a:t>
            </a:r>
          </a:p>
          <a:p>
            <a:pPr marL="1196975" lvl="2" indent="-400050" algn="just" defTabSz="796925" eaLnBrk="1" hangingPunct="1"/>
            <a:r>
              <a:rPr lang="es-ES" sz="1900" smtClean="0"/>
              <a:t>PrintWriter (Writer in, boolean autoflush)</a:t>
            </a:r>
          </a:p>
          <a:p>
            <a:pPr marL="1196975" lvl="2" indent="-400050" algn="just" defTabSz="796925" eaLnBrk="1" hangingPunct="1"/>
            <a:r>
              <a:rPr lang="es-ES" sz="1900" smtClean="0"/>
              <a:t>PrintWriter (OutputStream in)</a:t>
            </a:r>
          </a:p>
          <a:p>
            <a:pPr marL="1196975" lvl="2" indent="-400050" algn="just" defTabSz="796925" eaLnBrk="1" hangingPunct="1"/>
            <a:r>
              <a:rPr lang="es-ES" sz="1900" smtClean="0"/>
              <a:t>PrintWriter (OutputStream in, boolean autoflush)</a:t>
            </a:r>
          </a:p>
          <a:p>
            <a:pPr marL="863600" lvl="1" indent="-463550" algn="just" defTabSz="796925" eaLnBrk="1" hangingPunct="1"/>
            <a:r>
              <a:rPr lang="es-ES" sz="2000" smtClean="0"/>
              <a:t>Se puede usar en combinación con Buffered</a:t>
            </a:r>
          </a:p>
          <a:p>
            <a:pPr marL="863600" lvl="1" indent="-463550" algn="just" defTabSz="796925" eaLnBrk="1" hangingPunct="1"/>
            <a:r>
              <a:rPr lang="es-ES" sz="2000" smtClean="0"/>
              <a:t>Métodos: métodos específicos para cada escribir en formato de texto cada tipo de datos (void print(int i), void print(char c), void println(), void print(Object o), etc) (consultar tema 11).</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s-ES" smtClean="0"/>
              <a:t>Métodos de File</a:t>
            </a:r>
          </a:p>
        </p:txBody>
      </p:sp>
      <p:sp>
        <p:nvSpPr>
          <p:cNvPr id="8195" name="Rectangle 3"/>
          <p:cNvSpPr>
            <a:spLocks noGrp="1" noChangeArrowheads="1"/>
          </p:cNvSpPr>
          <p:nvPr>
            <p:ph type="body" idx="1"/>
          </p:nvPr>
        </p:nvSpPr>
        <p:spPr/>
        <p:txBody>
          <a:bodyPr/>
          <a:lstStyle/>
          <a:p>
            <a:pPr eaLnBrk="1" hangingPunct="1">
              <a:lnSpc>
                <a:spcPct val="90000"/>
              </a:lnSpc>
            </a:pPr>
            <a:r>
              <a:rPr lang="es-ES" sz="2100" b="1" smtClean="0"/>
              <a:t>String getAbsolutePath(): </a:t>
            </a:r>
            <a:r>
              <a:rPr lang="es-ES" sz="2100" smtClean="0"/>
              <a:t>Devuelve una cadena con la ruta absoluta</a:t>
            </a:r>
          </a:p>
          <a:p>
            <a:pPr eaLnBrk="1" hangingPunct="1">
              <a:lnSpc>
                <a:spcPct val="90000"/>
              </a:lnSpc>
            </a:pPr>
            <a:r>
              <a:rPr lang="es-ES" sz="2100" b="1" smtClean="0"/>
              <a:t>File getAbsoluteFile(): </a:t>
            </a:r>
            <a:r>
              <a:rPr lang="es-ES" sz="2100" smtClean="0"/>
              <a:t>Devuelve un objeto File con la ruta absoluta</a:t>
            </a:r>
          </a:p>
          <a:p>
            <a:pPr eaLnBrk="1" hangingPunct="1">
              <a:lnSpc>
                <a:spcPct val="90000"/>
              </a:lnSpc>
            </a:pPr>
            <a:r>
              <a:rPr lang="es-ES" sz="2100" b="1" smtClean="0"/>
              <a:t>String getName(): </a:t>
            </a:r>
            <a:r>
              <a:rPr lang="es-ES" sz="2100" smtClean="0"/>
              <a:t>Devuelve una cadena con el nombre del directorio o archivo</a:t>
            </a:r>
          </a:p>
          <a:p>
            <a:pPr eaLnBrk="1" hangingPunct="1">
              <a:lnSpc>
                <a:spcPct val="90000"/>
              </a:lnSpc>
            </a:pPr>
            <a:r>
              <a:rPr lang="es-ES" sz="2100" b="1" smtClean="0"/>
              <a:t>String getParent()</a:t>
            </a:r>
            <a:r>
              <a:rPr lang="es-ES" sz="2100" smtClean="0"/>
              <a:t>: Devuelve el nombre del directorio superior o null si no tiene</a:t>
            </a:r>
          </a:p>
          <a:p>
            <a:pPr eaLnBrk="1" hangingPunct="1">
              <a:lnSpc>
                <a:spcPct val="90000"/>
              </a:lnSpc>
            </a:pPr>
            <a:r>
              <a:rPr lang="es-ES" sz="2100" b="1" smtClean="0"/>
              <a:t>File getParentFile(): </a:t>
            </a:r>
            <a:r>
              <a:rPr lang="es-ES" sz="2100" smtClean="0"/>
              <a:t>Devuelve un objeto File con el directorio superior o null si no tiene</a:t>
            </a:r>
          </a:p>
          <a:p>
            <a:pPr eaLnBrk="1" hangingPunct="1">
              <a:lnSpc>
                <a:spcPct val="90000"/>
              </a:lnSpc>
            </a:pPr>
            <a:r>
              <a:rPr lang="es-ES" sz="2100" b="1" smtClean="0"/>
              <a:t>boolean setReadOnly(): </a:t>
            </a:r>
            <a:r>
              <a:rPr lang="es-ES" sz="2100" smtClean="0"/>
              <a:t>Activa el atributo de sólo lectura</a:t>
            </a:r>
          </a:p>
          <a:p>
            <a:pPr eaLnBrk="1" hangingPunct="1">
              <a:lnSpc>
                <a:spcPct val="90000"/>
              </a:lnSpc>
            </a:pPr>
            <a:r>
              <a:rPr lang="es-ES" sz="2100" b="1" smtClean="0"/>
              <a:t>boolean delete(): </a:t>
            </a:r>
            <a:r>
              <a:rPr lang="es-ES" sz="2100" smtClean="0"/>
              <a:t>Devuelve true si borra el directorio o archivo</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57200" y="274638"/>
            <a:ext cx="8435975" cy="1143000"/>
          </a:xfrm>
        </p:spPr>
        <p:txBody>
          <a:bodyPr/>
          <a:lstStyle/>
          <a:p>
            <a:pPr eaLnBrk="1" hangingPunct="1"/>
            <a:r>
              <a:rPr lang="es-ES" smtClean="0"/>
              <a:t>PrintWriter</a:t>
            </a:r>
            <a:endParaRPr lang="es-ES" sz="3500" smtClean="0">
              <a:solidFill>
                <a:schemeClr val="bg2"/>
              </a:solidFill>
            </a:endParaRPr>
          </a:p>
        </p:txBody>
      </p:sp>
      <p:sp>
        <p:nvSpPr>
          <p:cNvPr id="63491" name="Rectangle 3"/>
          <p:cNvSpPr>
            <a:spLocks noGrp="1" noChangeArrowheads="1"/>
          </p:cNvSpPr>
          <p:nvPr>
            <p:ph type="body" sz="half" idx="1"/>
          </p:nvPr>
        </p:nvSpPr>
        <p:spPr/>
        <p:txBody>
          <a:bodyPr/>
          <a:lstStyle/>
          <a:p>
            <a:pPr marL="531813" indent="-531813" algn="just" defTabSz="796925" eaLnBrk="1" hangingPunct="1">
              <a:buClr>
                <a:schemeClr val="tx1"/>
              </a:buClr>
              <a:buFont typeface="Wingdings" pitchFamily="2" charset="2"/>
              <a:buNone/>
            </a:pPr>
            <a:endParaRPr lang="es-ES" smtClean="0"/>
          </a:p>
          <a:p>
            <a:pPr marL="863600" lvl="1" indent="-463550" defTabSz="796925" eaLnBrk="1" hangingPunct="1">
              <a:buClr>
                <a:schemeClr val="tx1"/>
              </a:buClr>
              <a:buFont typeface="Wingdings" pitchFamily="2" charset="2"/>
              <a:buNone/>
            </a:pPr>
            <a:endParaRPr lang="es-ES" smtClean="0"/>
          </a:p>
        </p:txBody>
      </p:sp>
      <p:sp>
        <p:nvSpPr>
          <p:cNvPr id="63492" name="Rectangle 5"/>
          <p:cNvSpPr>
            <a:spLocks noChangeArrowheads="1"/>
          </p:cNvSpPr>
          <p:nvPr/>
        </p:nvSpPr>
        <p:spPr bwMode="auto">
          <a:xfrm>
            <a:off x="468313" y="1557338"/>
            <a:ext cx="4038600"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764" tIns="39883" rIns="79764" bIns="39883"/>
          <a:lstStyle/>
          <a:p>
            <a:pPr marL="531813" indent="-531813" algn="just" defTabSz="796925">
              <a:spcBef>
                <a:spcPct val="20000"/>
              </a:spcBef>
              <a:buClr>
                <a:schemeClr val="tx2"/>
              </a:buClr>
              <a:buSzPct val="70000"/>
              <a:buFont typeface="Wingdings" pitchFamily="2" charset="2"/>
              <a:buChar char="l"/>
            </a:pPr>
            <a:r>
              <a:rPr lang="es-ES" sz="2900"/>
              <a:t>Ejemplo</a:t>
            </a:r>
          </a:p>
          <a:p>
            <a:pPr marL="531813" indent="-531813" algn="just" defTabSz="796925">
              <a:spcBef>
                <a:spcPct val="20000"/>
              </a:spcBef>
              <a:buClr>
                <a:schemeClr val="tx2"/>
              </a:buClr>
              <a:buSzPct val="70000"/>
              <a:buFont typeface="Wingdings" pitchFamily="2" charset="2"/>
              <a:buChar char="l"/>
            </a:pPr>
            <a:endParaRPr lang="es-ES" sz="2600"/>
          </a:p>
          <a:p>
            <a:pPr marL="863600" lvl="1" indent="-463550" algn="l" defTabSz="796925">
              <a:spcBef>
                <a:spcPct val="20000"/>
              </a:spcBef>
              <a:buClr>
                <a:schemeClr val="accent2"/>
              </a:buClr>
              <a:buSzPct val="70000"/>
              <a:buFont typeface="Wingdings" pitchFamily="2" charset="2"/>
              <a:buNone/>
            </a:pPr>
            <a:endParaRPr lang="es-ES" sz="2200"/>
          </a:p>
          <a:p>
            <a:pPr marL="531813" indent="-531813" algn="just" defTabSz="796925">
              <a:spcBef>
                <a:spcPct val="20000"/>
              </a:spcBef>
              <a:buClr>
                <a:schemeClr val="tx2"/>
              </a:buClr>
              <a:buSzPct val="70000"/>
              <a:buFont typeface="Wingdings" pitchFamily="2" charset="2"/>
              <a:buChar char="l"/>
            </a:pPr>
            <a:endParaRPr lang="es-ES" sz="2600"/>
          </a:p>
          <a:p>
            <a:pPr marL="531813" indent="-531813" algn="just" defTabSz="796925">
              <a:spcBef>
                <a:spcPct val="20000"/>
              </a:spcBef>
              <a:buClr>
                <a:schemeClr val="tx1"/>
              </a:buClr>
              <a:buSzPct val="70000"/>
              <a:buFont typeface="Wingdings" pitchFamily="2" charset="2"/>
              <a:buNone/>
            </a:pPr>
            <a:endParaRPr lang="es-ES" sz="3000"/>
          </a:p>
          <a:p>
            <a:pPr marL="863600" lvl="1" indent="-463550" algn="l" defTabSz="796925">
              <a:spcBef>
                <a:spcPct val="20000"/>
              </a:spcBef>
              <a:buClr>
                <a:schemeClr val="tx1"/>
              </a:buClr>
              <a:buSzPct val="70000"/>
              <a:buFont typeface="Wingdings" pitchFamily="2" charset="2"/>
              <a:buNone/>
            </a:pPr>
            <a:endParaRPr lang="es-ES" sz="2600"/>
          </a:p>
        </p:txBody>
      </p:sp>
      <p:graphicFrame>
        <p:nvGraphicFramePr>
          <p:cNvPr id="63493" name="Object 6"/>
          <p:cNvGraphicFramePr>
            <a:graphicFrameLocks noChangeAspect="1"/>
          </p:cNvGraphicFramePr>
          <p:nvPr>
            <p:ph sz="half" idx="2"/>
          </p:nvPr>
        </p:nvGraphicFramePr>
        <p:xfrm>
          <a:off x="468313" y="2133600"/>
          <a:ext cx="8027987" cy="4203700"/>
        </p:xfrm>
        <a:graphic>
          <a:graphicData uri="http://schemas.openxmlformats.org/presentationml/2006/ole">
            <mc:AlternateContent xmlns:mc="http://schemas.openxmlformats.org/markup-compatibility/2006">
              <mc:Choice xmlns:v="urn:schemas-microsoft-com:vml" Requires="v">
                <p:oleObj spid="_x0000_s63494" name="Imagen de mapa de bits" r:id="rId4" imgW="5742857" imgH="3086531" progId="Paint.Picture">
                  <p:embed/>
                </p:oleObj>
              </mc:Choice>
              <mc:Fallback>
                <p:oleObj name="Imagen de mapa de bits" r:id="rId4" imgW="5742857" imgH="3086531" progId="Paint.Picture">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2133600"/>
                        <a:ext cx="8027987" cy="420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3746" t="12630" r="13252" b="15825"/>
          <a:stretch>
            <a:fillRect/>
          </a:stretch>
        </p:blipFill>
        <p:spPr>
          <a:xfrm>
            <a:off x="323850" y="1341438"/>
            <a:ext cx="8280400" cy="5040312"/>
          </a:xfrm>
        </p:spPr>
      </p:pic>
      <p:sp>
        <p:nvSpPr>
          <p:cNvPr id="64515" name="Rectangle 4"/>
          <p:cNvSpPr>
            <a:spLocks noGrp="1" noChangeArrowheads="1"/>
          </p:cNvSpPr>
          <p:nvPr>
            <p:ph type="title"/>
          </p:nvPr>
        </p:nvSpPr>
        <p:spPr>
          <a:xfrm>
            <a:off x="179388" y="260350"/>
            <a:ext cx="8435975" cy="796925"/>
          </a:xfrm>
          <a:noFill/>
        </p:spPr>
        <p:txBody>
          <a:bodyPr/>
          <a:lstStyle/>
          <a:p>
            <a:pPr eaLnBrk="1" hangingPunct="1"/>
            <a:r>
              <a:rPr lang="es-ES" smtClean="0"/>
              <a:t>Ejemplo</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4634" t="28355" r="18500" b="15546"/>
          <a:stretch>
            <a:fillRect/>
          </a:stretch>
        </p:blipFill>
        <p:spPr>
          <a:xfrm>
            <a:off x="611188" y="549275"/>
            <a:ext cx="7416800" cy="3922713"/>
          </a:xfrm>
        </p:spPr>
      </p:pic>
      <p:pic>
        <p:nvPicPr>
          <p:cNvPr id="65539" name="Picture 4"/>
          <p:cNvPicPr>
            <a:picLocks noChangeAspect="1" noChangeArrowheads="1"/>
          </p:cNvPicPr>
          <p:nvPr/>
        </p:nvPicPr>
        <p:blipFill>
          <a:blip r:embed="rId3">
            <a:extLst>
              <a:ext uri="{28A0092B-C50C-407E-A947-70E740481C1C}">
                <a14:useLocalDpi xmlns:a14="http://schemas.microsoft.com/office/drawing/2010/main" val="0"/>
              </a:ext>
            </a:extLst>
          </a:blip>
          <a:srcRect l="2220" t="14757" r="53514" b="68512"/>
          <a:stretch>
            <a:fillRect/>
          </a:stretch>
        </p:blipFill>
        <p:spPr bwMode="auto">
          <a:xfrm>
            <a:off x="971550" y="4600575"/>
            <a:ext cx="7704138" cy="163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57200" y="274638"/>
            <a:ext cx="8435975" cy="1143000"/>
          </a:xfrm>
        </p:spPr>
        <p:txBody>
          <a:bodyPr/>
          <a:lstStyle/>
          <a:p>
            <a:pPr eaLnBrk="1" hangingPunct="1"/>
            <a:r>
              <a:rPr lang="es-ES" smtClean="0"/>
              <a:t>PrintWriter</a:t>
            </a:r>
            <a:endParaRPr lang="es-ES" sz="3500" smtClean="0">
              <a:solidFill>
                <a:schemeClr val="bg2"/>
              </a:solidFill>
            </a:endParaRPr>
          </a:p>
        </p:txBody>
      </p:sp>
      <p:sp>
        <p:nvSpPr>
          <p:cNvPr id="66563" name="Rectangle 3"/>
          <p:cNvSpPr>
            <a:spLocks noGrp="1" noChangeArrowheads="1"/>
          </p:cNvSpPr>
          <p:nvPr>
            <p:ph type="body" sz="half" idx="1"/>
          </p:nvPr>
        </p:nvSpPr>
        <p:spPr/>
        <p:txBody>
          <a:bodyPr/>
          <a:lstStyle/>
          <a:p>
            <a:pPr marL="531813" indent="-531813" algn="just" defTabSz="796925" eaLnBrk="1" hangingPunct="1">
              <a:buClr>
                <a:schemeClr val="tx1"/>
              </a:buClr>
              <a:buFont typeface="Wingdings" pitchFamily="2" charset="2"/>
              <a:buNone/>
            </a:pPr>
            <a:endParaRPr lang="es-ES" smtClean="0"/>
          </a:p>
          <a:p>
            <a:pPr marL="863600" lvl="1" indent="-463550" defTabSz="796925" eaLnBrk="1" hangingPunct="1">
              <a:buClr>
                <a:schemeClr val="tx1"/>
              </a:buClr>
              <a:buFont typeface="Wingdings" pitchFamily="2" charset="2"/>
              <a:buNone/>
            </a:pPr>
            <a:endParaRPr lang="es-ES" smtClean="0"/>
          </a:p>
        </p:txBody>
      </p:sp>
      <p:sp>
        <p:nvSpPr>
          <p:cNvPr id="66564" name="Rectangle 5"/>
          <p:cNvSpPr>
            <a:spLocks noChangeArrowheads="1"/>
          </p:cNvSpPr>
          <p:nvPr/>
        </p:nvSpPr>
        <p:spPr bwMode="auto">
          <a:xfrm>
            <a:off x="468313" y="1412875"/>
            <a:ext cx="4038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9764" tIns="39883" rIns="79764" bIns="39883"/>
          <a:lstStyle/>
          <a:p>
            <a:pPr marL="531813" indent="-531813" algn="just" defTabSz="796925">
              <a:spcBef>
                <a:spcPct val="20000"/>
              </a:spcBef>
              <a:buClr>
                <a:schemeClr val="tx2"/>
              </a:buClr>
              <a:buSzPct val="70000"/>
              <a:buFont typeface="Wingdings" pitchFamily="2" charset="2"/>
              <a:buChar char="l"/>
            </a:pPr>
            <a:r>
              <a:rPr lang="es-ES" sz="2900"/>
              <a:t>Ejemplo</a:t>
            </a:r>
          </a:p>
          <a:p>
            <a:pPr marL="531813" indent="-531813" algn="just" defTabSz="796925">
              <a:spcBef>
                <a:spcPct val="20000"/>
              </a:spcBef>
              <a:buClr>
                <a:schemeClr val="tx2"/>
              </a:buClr>
              <a:buSzPct val="70000"/>
              <a:buFont typeface="Wingdings" pitchFamily="2" charset="2"/>
              <a:buChar char="l"/>
            </a:pPr>
            <a:endParaRPr lang="es-ES" sz="2600"/>
          </a:p>
          <a:p>
            <a:pPr marL="863600" lvl="1" indent="-463550" algn="l" defTabSz="796925">
              <a:spcBef>
                <a:spcPct val="20000"/>
              </a:spcBef>
              <a:buClr>
                <a:schemeClr val="accent2"/>
              </a:buClr>
              <a:buSzPct val="70000"/>
              <a:buFont typeface="Wingdings" pitchFamily="2" charset="2"/>
              <a:buNone/>
            </a:pPr>
            <a:endParaRPr lang="es-ES" sz="2200"/>
          </a:p>
          <a:p>
            <a:pPr marL="531813" indent="-531813" algn="just" defTabSz="796925">
              <a:spcBef>
                <a:spcPct val="20000"/>
              </a:spcBef>
              <a:buClr>
                <a:schemeClr val="tx2"/>
              </a:buClr>
              <a:buSzPct val="70000"/>
              <a:buFont typeface="Wingdings" pitchFamily="2" charset="2"/>
              <a:buChar char="l"/>
            </a:pPr>
            <a:endParaRPr lang="es-ES" sz="2600"/>
          </a:p>
          <a:p>
            <a:pPr marL="531813" indent="-531813" algn="just" defTabSz="796925">
              <a:spcBef>
                <a:spcPct val="20000"/>
              </a:spcBef>
              <a:buClr>
                <a:schemeClr val="tx1"/>
              </a:buClr>
              <a:buSzPct val="70000"/>
              <a:buFont typeface="Wingdings" pitchFamily="2" charset="2"/>
              <a:buNone/>
            </a:pPr>
            <a:endParaRPr lang="es-ES" sz="3000"/>
          </a:p>
          <a:p>
            <a:pPr marL="863600" lvl="1" indent="-463550" algn="l" defTabSz="796925">
              <a:spcBef>
                <a:spcPct val="20000"/>
              </a:spcBef>
              <a:buClr>
                <a:schemeClr val="tx1"/>
              </a:buClr>
              <a:buSzPct val="70000"/>
              <a:buFont typeface="Wingdings" pitchFamily="2" charset="2"/>
              <a:buNone/>
            </a:pPr>
            <a:endParaRPr lang="es-ES" sz="2600"/>
          </a:p>
        </p:txBody>
      </p:sp>
      <p:graphicFrame>
        <p:nvGraphicFramePr>
          <p:cNvPr id="66565" name="Object 6"/>
          <p:cNvGraphicFramePr>
            <a:graphicFrameLocks noChangeAspect="1"/>
          </p:cNvGraphicFramePr>
          <p:nvPr>
            <p:ph sz="half" idx="2"/>
          </p:nvPr>
        </p:nvGraphicFramePr>
        <p:xfrm>
          <a:off x="611188" y="2047875"/>
          <a:ext cx="7993062" cy="4237038"/>
        </p:xfrm>
        <a:graphic>
          <a:graphicData uri="http://schemas.openxmlformats.org/presentationml/2006/ole">
            <mc:AlternateContent xmlns:mc="http://schemas.openxmlformats.org/markup-compatibility/2006">
              <mc:Choice xmlns:v="urn:schemas-microsoft-com:vml" Requires="v">
                <p:oleObj spid="_x0000_s66566" name="Imagen de mapa de bits" r:id="rId4" imgW="5742857" imgH="3123810" progId="Paint.Picture">
                  <p:embed/>
                </p:oleObj>
              </mc:Choice>
              <mc:Fallback>
                <p:oleObj name="Imagen de mapa de bits" r:id="rId4" imgW="5742857" imgH="3123810" progId="Paint.Picture">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2047875"/>
                        <a:ext cx="7993062" cy="423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4634" t="13136" r="10629" b="15883"/>
          <a:stretch>
            <a:fillRect/>
          </a:stretch>
        </p:blipFill>
        <p:spPr>
          <a:xfrm>
            <a:off x="395288" y="1557338"/>
            <a:ext cx="8207375" cy="4824412"/>
          </a:xfrm>
        </p:spPr>
      </p:pic>
      <p:sp>
        <p:nvSpPr>
          <p:cNvPr id="67587" name="Rectangle 4"/>
          <p:cNvSpPr>
            <a:spLocks noGrp="1" noChangeArrowheads="1"/>
          </p:cNvSpPr>
          <p:nvPr>
            <p:ph type="title"/>
          </p:nvPr>
        </p:nvSpPr>
        <p:spPr>
          <a:xfrm>
            <a:off x="179388" y="260350"/>
            <a:ext cx="8435975" cy="796925"/>
          </a:xfrm>
          <a:noFill/>
        </p:spPr>
        <p:txBody>
          <a:bodyPr/>
          <a:lstStyle/>
          <a:p>
            <a:pPr eaLnBrk="1" hangingPunct="1"/>
            <a:r>
              <a:rPr lang="es-ES" smtClean="0"/>
              <a:t>Ejemplo</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4634" t="15906" r="12384" b="8997"/>
          <a:stretch>
            <a:fillRect/>
          </a:stretch>
        </p:blipFill>
        <p:spPr>
          <a:xfrm>
            <a:off x="250825" y="287338"/>
            <a:ext cx="6985000" cy="4464050"/>
          </a:xfrm>
        </p:spPr>
      </p:pic>
      <p:pic>
        <p:nvPicPr>
          <p:cNvPr id="68611" name="Picture 4"/>
          <p:cNvPicPr>
            <a:picLocks noChangeAspect="1" noChangeArrowheads="1"/>
          </p:cNvPicPr>
          <p:nvPr/>
        </p:nvPicPr>
        <p:blipFill>
          <a:blip r:embed="rId3">
            <a:extLst>
              <a:ext uri="{28A0092B-C50C-407E-A947-70E740481C1C}">
                <a14:useLocalDpi xmlns:a14="http://schemas.microsoft.com/office/drawing/2010/main" val="0"/>
              </a:ext>
            </a:extLst>
          </a:blip>
          <a:srcRect l="26563" t="55099" r="24182" b="15364"/>
          <a:stretch>
            <a:fillRect/>
          </a:stretch>
        </p:blipFill>
        <p:spPr bwMode="auto">
          <a:xfrm>
            <a:off x="250825" y="4724400"/>
            <a:ext cx="5761038" cy="194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2" name="Picture 8"/>
          <p:cNvPicPr>
            <a:picLocks noChangeAspect="1" noChangeArrowheads="1"/>
          </p:cNvPicPr>
          <p:nvPr/>
        </p:nvPicPr>
        <p:blipFill>
          <a:blip r:embed="rId4">
            <a:extLst>
              <a:ext uri="{28A0092B-C50C-407E-A947-70E740481C1C}">
                <a14:useLocalDpi xmlns:a14="http://schemas.microsoft.com/office/drawing/2010/main" val="0"/>
              </a:ext>
            </a:extLst>
          </a:blip>
          <a:srcRect t="10460" r="69559" b="70226"/>
          <a:stretch>
            <a:fillRect/>
          </a:stretch>
        </p:blipFill>
        <p:spPr bwMode="auto">
          <a:xfrm>
            <a:off x="5183188" y="5229225"/>
            <a:ext cx="3960812"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s-ES" sz="3500" smtClean="0"/>
              <a:t>Grabar y leer objetos en un fichero usando toString() y separadores</a:t>
            </a:r>
          </a:p>
        </p:txBody>
      </p:sp>
      <p:sp>
        <p:nvSpPr>
          <p:cNvPr id="69635" name="Rectangle 3"/>
          <p:cNvSpPr>
            <a:spLocks noGrp="1" noChangeArrowheads="1"/>
          </p:cNvSpPr>
          <p:nvPr>
            <p:ph type="body" idx="1"/>
          </p:nvPr>
        </p:nvSpPr>
        <p:spPr/>
        <p:txBody>
          <a:bodyPr/>
          <a:lstStyle/>
          <a:p>
            <a:pPr eaLnBrk="1" hangingPunct="1">
              <a:lnSpc>
                <a:spcPct val="90000"/>
              </a:lnSpc>
            </a:pPr>
            <a:r>
              <a:rPr lang="es-ES" sz="2500" smtClean="0"/>
              <a:t>Hay ocasiones en las que se usa la clase PrintWriter y el método print() o println() junto con toString() para redireccionar el contenido de un objeto hacia un fichero en lugar de hacia la salida estándar de pantalla.</a:t>
            </a:r>
          </a:p>
          <a:p>
            <a:pPr eaLnBrk="1" hangingPunct="1">
              <a:lnSpc>
                <a:spcPct val="90000"/>
              </a:lnSpc>
            </a:pPr>
            <a:r>
              <a:rPr lang="es-ES" sz="2500" smtClean="0"/>
              <a:t>Podemos utilizar toString() para volcar en un String de salida el contenido del objeto a grabar separando cada atributo con un separador (por ejemplo “;”).</a:t>
            </a:r>
          </a:p>
          <a:p>
            <a:pPr eaLnBrk="1" hangingPunct="1">
              <a:lnSpc>
                <a:spcPct val="90000"/>
              </a:lnSpc>
            </a:pPr>
            <a:r>
              <a:rPr lang="es-ES" sz="2500" smtClean="0"/>
              <a:t>Después, al leer el fichero generado, volvemos a construir el objeto de nuevo recuperando cada atributo que lo compone. Para ello se puede usar el método split(“separador”) para dividir el String leído en partes distintas, separadas por el carácter elegido (“;”).</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95288" y="188913"/>
            <a:ext cx="7543800" cy="669925"/>
          </a:xfrm>
        </p:spPr>
        <p:txBody>
          <a:bodyPr/>
          <a:lstStyle/>
          <a:p>
            <a:pPr eaLnBrk="1" hangingPunct="1"/>
            <a:r>
              <a:rPr lang="es-ES" sz="3100" smtClean="0"/>
              <a:t>Primero creamos la clase Producto</a:t>
            </a:r>
          </a:p>
        </p:txBody>
      </p:sp>
      <p:pic>
        <p:nvPicPr>
          <p:cNvPr id="70659"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3611" t="13062" r="4919" b="18388"/>
          <a:stretch>
            <a:fillRect/>
          </a:stretch>
        </p:blipFill>
        <p:spPr>
          <a:xfrm>
            <a:off x="468313" y="1268413"/>
            <a:ext cx="8351837" cy="5160962"/>
          </a:xfrm>
        </p:spPr>
      </p:pic>
      <p:sp>
        <p:nvSpPr>
          <p:cNvPr id="70660" name="Text Box 4"/>
          <p:cNvSpPr txBox="1">
            <a:spLocks noChangeArrowheads="1"/>
          </p:cNvSpPr>
          <p:nvPr/>
        </p:nvSpPr>
        <p:spPr bwMode="auto">
          <a:xfrm>
            <a:off x="5940425" y="3357563"/>
            <a:ext cx="2808288"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spcBef>
                <a:spcPct val="50000"/>
              </a:spcBef>
            </a:pPr>
            <a:r>
              <a:rPr lang="es-ES">
                <a:solidFill>
                  <a:srgbClr val="FF0000"/>
                </a:solidFill>
              </a:rPr>
              <a:t>Usamos el separador ; dentro de toString() para separar los atributos del objeto</a:t>
            </a:r>
          </a:p>
        </p:txBody>
      </p:sp>
      <p:sp>
        <p:nvSpPr>
          <p:cNvPr id="70661" name="Line 5"/>
          <p:cNvSpPr>
            <a:spLocks noChangeShapeType="1"/>
          </p:cNvSpPr>
          <p:nvPr/>
        </p:nvSpPr>
        <p:spPr bwMode="auto">
          <a:xfrm flipH="1">
            <a:off x="5364163" y="3716338"/>
            <a:ext cx="358775" cy="43180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5475" t="13062" r="4630" b="10219"/>
          <a:stretch>
            <a:fillRect/>
          </a:stretch>
        </p:blipFill>
        <p:spPr>
          <a:xfrm>
            <a:off x="539750" y="1241425"/>
            <a:ext cx="8101013" cy="5616575"/>
          </a:xfrm>
        </p:spPr>
      </p:pic>
      <p:sp>
        <p:nvSpPr>
          <p:cNvPr id="71683" name="Rectangle 4"/>
          <p:cNvSpPr>
            <a:spLocks noGrp="1" noChangeArrowheads="1"/>
          </p:cNvSpPr>
          <p:nvPr>
            <p:ph type="title"/>
          </p:nvPr>
        </p:nvSpPr>
        <p:spPr>
          <a:xfrm>
            <a:off x="395288" y="260350"/>
            <a:ext cx="7543800" cy="792163"/>
          </a:xfrm>
          <a:noFill/>
        </p:spPr>
        <p:txBody>
          <a:bodyPr/>
          <a:lstStyle/>
          <a:p>
            <a:pPr eaLnBrk="1" hangingPunct="1"/>
            <a:r>
              <a:rPr lang="es-ES" sz="3100" smtClean="0"/>
              <a:t>Clase para grabar y leer los objetos con toString()</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5502" t="25693" r="4495" b="18820"/>
          <a:stretch>
            <a:fillRect/>
          </a:stretch>
        </p:blipFill>
        <p:spPr>
          <a:xfrm>
            <a:off x="468313" y="333375"/>
            <a:ext cx="8280400" cy="4248150"/>
          </a:xfrm>
        </p:spPr>
      </p:pic>
      <p:sp>
        <p:nvSpPr>
          <p:cNvPr id="72707" name="Text Box 5"/>
          <p:cNvSpPr txBox="1">
            <a:spLocks noChangeArrowheads="1"/>
          </p:cNvSpPr>
          <p:nvPr/>
        </p:nvSpPr>
        <p:spPr bwMode="auto">
          <a:xfrm>
            <a:off x="5292725" y="1557338"/>
            <a:ext cx="33829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spcBef>
                <a:spcPct val="50000"/>
              </a:spcBef>
            </a:pPr>
            <a:r>
              <a:rPr lang="es-ES">
                <a:solidFill>
                  <a:srgbClr val="FF0000"/>
                </a:solidFill>
              </a:rPr>
              <a:t>Grabamos el objeto con pw.println(producto.toString() )</a:t>
            </a:r>
          </a:p>
        </p:txBody>
      </p:sp>
      <p:sp>
        <p:nvSpPr>
          <p:cNvPr id="72708" name="Line 6"/>
          <p:cNvSpPr>
            <a:spLocks noChangeShapeType="1"/>
          </p:cNvSpPr>
          <p:nvPr/>
        </p:nvSpPr>
        <p:spPr bwMode="auto">
          <a:xfrm flipH="1" flipV="1">
            <a:off x="3995738" y="2205038"/>
            <a:ext cx="72072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pic>
        <p:nvPicPr>
          <p:cNvPr id="72709" name="Picture 7"/>
          <p:cNvPicPr>
            <a:picLocks noChangeAspect="1" noChangeArrowheads="1"/>
          </p:cNvPicPr>
          <p:nvPr/>
        </p:nvPicPr>
        <p:blipFill>
          <a:blip r:embed="rId3">
            <a:extLst>
              <a:ext uri="{28A0092B-C50C-407E-A947-70E740481C1C}">
                <a14:useLocalDpi xmlns:a14="http://schemas.microsoft.com/office/drawing/2010/main" val="0"/>
              </a:ext>
            </a:extLst>
          </a:blip>
          <a:srcRect l="24353" t="40321" r="24731" b="29167"/>
          <a:stretch>
            <a:fillRect/>
          </a:stretch>
        </p:blipFill>
        <p:spPr bwMode="auto">
          <a:xfrm>
            <a:off x="611188" y="4625975"/>
            <a:ext cx="6624637"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2710" name="Group 12"/>
          <p:cNvGrpSpPr>
            <a:grpSpLocks/>
          </p:cNvGrpSpPr>
          <p:nvPr/>
        </p:nvGrpSpPr>
        <p:grpSpPr bwMode="auto">
          <a:xfrm>
            <a:off x="468313" y="333375"/>
            <a:ext cx="8280400" cy="6524625"/>
            <a:chOff x="295" y="210"/>
            <a:chExt cx="5216" cy="4110"/>
          </a:xfrm>
        </p:grpSpPr>
        <p:pic>
          <p:nvPicPr>
            <p:cNvPr id="72711" name="Picture 8"/>
            <p:cNvPicPr>
              <a:picLocks noChangeAspect="1" noChangeArrowheads="1"/>
            </p:cNvPicPr>
            <p:nvPr/>
          </p:nvPicPr>
          <p:blipFill>
            <a:blip r:embed="rId2">
              <a:extLst>
                <a:ext uri="{28A0092B-C50C-407E-A947-70E740481C1C}">
                  <a14:useLocalDpi xmlns:a14="http://schemas.microsoft.com/office/drawing/2010/main" val="0"/>
                </a:ext>
              </a:extLst>
            </a:blip>
            <a:srcRect l="25502" t="25693" r="4495" b="18820"/>
            <a:stretch>
              <a:fillRect/>
            </a:stretch>
          </p:blipFill>
          <p:spPr bwMode="auto">
            <a:xfrm>
              <a:off x="295" y="210"/>
              <a:ext cx="5216" cy="2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12" name="Text Box 9"/>
            <p:cNvSpPr txBox="1">
              <a:spLocks noChangeArrowheads="1"/>
            </p:cNvSpPr>
            <p:nvPr/>
          </p:nvSpPr>
          <p:spPr bwMode="auto">
            <a:xfrm>
              <a:off x="3334" y="981"/>
              <a:ext cx="213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spcBef>
                  <a:spcPct val="50000"/>
                </a:spcBef>
              </a:pPr>
              <a:r>
                <a:rPr lang="es-ES">
                  <a:solidFill>
                    <a:srgbClr val="FF0000"/>
                  </a:solidFill>
                </a:rPr>
                <a:t>Grabamos el objeto con pw.println(producto.toString() )</a:t>
              </a:r>
            </a:p>
          </p:txBody>
        </p:sp>
        <p:sp>
          <p:nvSpPr>
            <p:cNvPr id="72713" name="Line 10"/>
            <p:cNvSpPr>
              <a:spLocks noChangeShapeType="1"/>
            </p:cNvSpPr>
            <p:nvPr/>
          </p:nvSpPr>
          <p:spPr bwMode="auto">
            <a:xfrm flipH="1" flipV="1">
              <a:off x="2517" y="1389"/>
              <a:ext cx="454"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pic>
          <p:nvPicPr>
            <p:cNvPr id="72714" name="Picture 11"/>
            <p:cNvPicPr>
              <a:picLocks noChangeAspect="1" noChangeArrowheads="1"/>
            </p:cNvPicPr>
            <p:nvPr/>
          </p:nvPicPr>
          <p:blipFill>
            <a:blip r:embed="rId3">
              <a:extLst>
                <a:ext uri="{28A0092B-C50C-407E-A947-70E740481C1C}">
                  <a14:useLocalDpi xmlns:a14="http://schemas.microsoft.com/office/drawing/2010/main" val="0"/>
                </a:ext>
              </a:extLst>
            </a:blip>
            <a:srcRect l="24353" t="40321" r="24731" b="29167"/>
            <a:stretch>
              <a:fillRect/>
            </a:stretch>
          </p:blipFill>
          <p:spPr bwMode="auto">
            <a:xfrm>
              <a:off x="385" y="2914"/>
              <a:ext cx="4173" cy="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s-ES" smtClean="0"/>
              <a:t>Métodos de File</a:t>
            </a:r>
          </a:p>
        </p:txBody>
      </p:sp>
      <p:sp>
        <p:nvSpPr>
          <p:cNvPr id="9219" name="Rectangle 3"/>
          <p:cNvSpPr>
            <a:spLocks noGrp="1" noChangeArrowheads="1"/>
          </p:cNvSpPr>
          <p:nvPr>
            <p:ph type="body" idx="1"/>
          </p:nvPr>
        </p:nvSpPr>
        <p:spPr/>
        <p:txBody>
          <a:bodyPr/>
          <a:lstStyle/>
          <a:p>
            <a:pPr eaLnBrk="1" hangingPunct="1"/>
            <a:r>
              <a:rPr lang="es-ES" sz="2600" b="1" smtClean="0"/>
              <a:t>boolean mkdir(): </a:t>
            </a:r>
            <a:r>
              <a:rPr lang="es-ES" sz="2600" smtClean="0"/>
              <a:t>Devuelve true si consigue crear un directorio</a:t>
            </a:r>
          </a:p>
          <a:p>
            <a:pPr eaLnBrk="1" hangingPunct="1"/>
            <a:r>
              <a:rPr lang="es-ES" sz="2600" b="1" smtClean="0"/>
              <a:t>boolean mkdirs(): </a:t>
            </a:r>
            <a:r>
              <a:rPr lang="es-ES" sz="2600" smtClean="0"/>
              <a:t>Devuelve true si consigue crear un directorio y si hace falta toda la estructura</a:t>
            </a:r>
          </a:p>
          <a:p>
            <a:pPr eaLnBrk="1" hangingPunct="1"/>
            <a:r>
              <a:rPr lang="es-ES" sz="2600" b="1" smtClean="0"/>
              <a:t>String[] list(): </a:t>
            </a:r>
            <a:r>
              <a:rPr lang="es-ES" sz="2600" smtClean="0"/>
              <a:t>Devuelve un array con los nombres de los ficheros del directorio</a:t>
            </a:r>
          </a:p>
          <a:p>
            <a:pPr eaLnBrk="1" hangingPunct="1"/>
            <a:r>
              <a:rPr lang="es-ES" sz="2600" b="1" smtClean="0"/>
              <a:t>File[] listfiles(): </a:t>
            </a:r>
            <a:r>
              <a:rPr lang="es-ES" sz="2600" smtClean="0"/>
              <a:t>Devuelve un array de objetos File con los ficheros del directorio</a:t>
            </a:r>
          </a:p>
          <a:p>
            <a:pPr eaLnBrk="1" hangingPunct="1"/>
            <a:r>
              <a:rPr lang="es-ES" sz="2600" b="1" smtClean="0"/>
              <a:t>static File[] listRoots(): </a:t>
            </a:r>
            <a:r>
              <a:rPr lang="es-ES" sz="2600" smtClean="0"/>
              <a:t>Devuelve un array de objetos File con los ficheros del directorio raíz</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6234" t="13062" r="5518" b="10220"/>
          <a:stretch>
            <a:fillRect/>
          </a:stretch>
        </p:blipFill>
        <p:spPr>
          <a:xfrm>
            <a:off x="395288" y="188913"/>
            <a:ext cx="8569325" cy="5976937"/>
          </a:xfrm>
        </p:spPr>
      </p:pic>
      <p:sp>
        <p:nvSpPr>
          <p:cNvPr id="73731" name="Text Box 4"/>
          <p:cNvSpPr txBox="1">
            <a:spLocks noChangeArrowheads="1"/>
          </p:cNvSpPr>
          <p:nvPr/>
        </p:nvSpPr>
        <p:spPr bwMode="auto">
          <a:xfrm>
            <a:off x="6011863" y="2133600"/>
            <a:ext cx="2808287" cy="256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spcBef>
                <a:spcPct val="50000"/>
              </a:spcBef>
            </a:pPr>
            <a:r>
              <a:rPr lang="es-ES">
                <a:solidFill>
                  <a:srgbClr val="FF0000"/>
                </a:solidFill>
              </a:rPr>
              <a:t>Ahora leemos el fichero y separamos los atributos que forman el objeto con linea.split(“;”). Metemos cada línea en un array y cada componente será un atributo. Luego volvemos a construir el objeto.</a:t>
            </a:r>
          </a:p>
        </p:txBody>
      </p:sp>
      <p:sp>
        <p:nvSpPr>
          <p:cNvPr id="73732" name="Line 5"/>
          <p:cNvSpPr>
            <a:spLocks noChangeShapeType="1"/>
          </p:cNvSpPr>
          <p:nvPr/>
        </p:nvSpPr>
        <p:spPr bwMode="auto">
          <a:xfrm flipH="1">
            <a:off x="4932363" y="1773238"/>
            <a:ext cx="935037"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t="9824" r="32620" b="33069"/>
          <a:stretch>
            <a:fillRect/>
          </a:stretch>
        </p:blipFill>
        <p:spPr>
          <a:xfrm>
            <a:off x="395288" y="333375"/>
            <a:ext cx="7848600" cy="3565525"/>
          </a:xfrm>
        </p:spPr>
      </p:pic>
      <p:pic>
        <p:nvPicPr>
          <p:cNvPr id="74755" name="Picture 4"/>
          <p:cNvPicPr>
            <a:picLocks noChangeAspect="1" noChangeArrowheads="1"/>
          </p:cNvPicPr>
          <p:nvPr/>
        </p:nvPicPr>
        <p:blipFill>
          <a:blip r:embed="rId3">
            <a:extLst>
              <a:ext uri="{28A0092B-C50C-407E-A947-70E740481C1C}">
                <a14:useLocalDpi xmlns:a14="http://schemas.microsoft.com/office/drawing/2010/main" val="0"/>
              </a:ext>
            </a:extLst>
          </a:blip>
          <a:srcRect l="2208" t="26563" r="30003" b="40971"/>
          <a:stretch>
            <a:fillRect/>
          </a:stretch>
        </p:blipFill>
        <p:spPr bwMode="auto">
          <a:xfrm>
            <a:off x="395288" y="4005263"/>
            <a:ext cx="8280400" cy="2230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4756" name="Group 7"/>
          <p:cNvGrpSpPr>
            <a:grpSpLocks/>
          </p:cNvGrpSpPr>
          <p:nvPr/>
        </p:nvGrpSpPr>
        <p:grpSpPr bwMode="auto">
          <a:xfrm>
            <a:off x="395288" y="333375"/>
            <a:ext cx="8280400" cy="5902325"/>
            <a:chOff x="249" y="210"/>
            <a:chExt cx="5216" cy="3718"/>
          </a:xfrm>
        </p:grpSpPr>
        <p:pic>
          <p:nvPicPr>
            <p:cNvPr id="74757" name="Picture 5"/>
            <p:cNvPicPr>
              <a:picLocks noChangeAspect="1" noChangeArrowheads="1"/>
            </p:cNvPicPr>
            <p:nvPr/>
          </p:nvPicPr>
          <p:blipFill>
            <a:blip r:embed="rId2">
              <a:extLst>
                <a:ext uri="{28A0092B-C50C-407E-A947-70E740481C1C}">
                  <a14:useLocalDpi xmlns:a14="http://schemas.microsoft.com/office/drawing/2010/main" val="0"/>
                </a:ext>
              </a:extLst>
            </a:blip>
            <a:srcRect t="9824" r="32620" b="33069"/>
            <a:stretch>
              <a:fillRect/>
            </a:stretch>
          </p:blipFill>
          <p:spPr bwMode="auto">
            <a:xfrm>
              <a:off x="249" y="210"/>
              <a:ext cx="4944" cy="2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8" name="Picture 6"/>
            <p:cNvPicPr>
              <a:picLocks noChangeAspect="1" noChangeArrowheads="1"/>
            </p:cNvPicPr>
            <p:nvPr/>
          </p:nvPicPr>
          <p:blipFill>
            <a:blip r:embed="rId3">
              <a:extLst>
                <a:ext uri="{28A0092B-C50C-407E-A947-70E740481C1C}">
                  <a14:useLocalDpi xmlns:a14="http://schemas.microsoft.com/office/drawing/2010/main" val="0"/>
                </a:ext>
              </a:extLst>
            </a:blip>
            <a:srcRect l="2208" t="26563" r="30003" b="40971"/>
            <a:stretch>
              <a:fillRect/>
            </a:stretch>
          </p:blipFill>
          <p:spPr bwMode="auto">
            <a:xfrm>
              <a:off x="249" y="2523"/>
              <a:ext cx="5216" cy="1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endParaRPr lang="es-ES" smtClean="0"/>
          </a:p>
        </p:txBody>
      </p:sp>
      <p:sp>
        <p:nvSpPr>
          <p:cNvPr id="75779" name="Rectangle 3"/>
          <p:cNvSpPr>
            <a:spLocks noGrp="1" noChangeArrowheads="1"/>
          </p:cNvSpPr>
          <p:nvPr>
            <p:ph type="body" idx="1"/>
          </p:nvPr>
        </p:nvSpPr>
        <p:spPr/>
        <p:txBody>
          <a:bodyPr/>
          <a:lstStyle/>
          <a:p>
            <a:pPr eaLnBrk="1" hangingPunct="1"/>
            <a:r>
              <a:rPr lang="es-ES" smtClean="0"/>
              <a:t>En lugar de linea.split(“;”) se podría haber buscado el carácter “;” con indexOf y haber hecho subcadenas para guardar los atributos</a:t>
            </a:r>
          </a:p>
          <a:p>
            <a:pPr eaLnBrk="1" hangingPunct="1"/>
            <a:r>
              <a:rPr lang="es-ES" smtClean="0"/>
              <a:t>Luego se volvería a construir el objeto como en el caso anterior.</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1 Título"/>
          <p:cNvSpPr>
            <a:spLocks noGrp="1"/>
          </p:cNvSpPr>
          <p:nvPr>
            <p:ph type="title"/>
          </p:nvPr>
        </p:nvSpPr>
        <p:spPr/>
        <p:txBody>
          <a:bodyPr/>
          <a:lstStyle/>
          <a:p>
            <a:r>
              <a:rPr lang="es-ES" smtClean="0"/>
              <a:t>Clase Scanner para ficheros</a:t>
            </a:r>
          </a:p>
        </p:txBody>
      </p:sp>
      <p:sp>
        <p:nvSpPr>
          <p:cNvPr id="3" name="2 Marcador de contenido"/>
          <p:cNvSpPr>
            <a:spLocks noGrp="1"/>
          </p:cNvSpPr>
          <p:nvPr>
            <p:ph idx="1"/>
          </p:nvPr>
        </p:nvSpPr>
        <p:spPr/>
        <p:txBody>
          <a:bodyPr/>
          <a:lstStyle/>
          <a:p>
            <a:pPr>
              <a:defRPr/>
            </a:pPr>
            <a:r>
              <a:rPr lang="es-ES" dirty="0" smtClean="0"/>
              <a:t>Una de las utilidades que tiene </a:t>
            </a:r>
            <a:r>
              <a:rPr lang="es-ES" smtClean="0"/>
              <a:t>la clase Scanner </a:t>
            </a:r>
            <a:r>
              <a:rPr lang="es-ES" dirty="0" smtClean="0"/>
              <a:t>que vimos en el tema anterior es leer ficheros que se le puede pasar como parámetro en el constructor:</a:t>
            </a:r>
          </a:p>
          <a:p>
            <a:pPr>
              <a:defRPr/>
            </a:pPr>
            <a:r>
              <a:rPr lang="es-ES" dirty="0" smtClean="0"/>
              <a:t> Algunos constructores son:</a:t>
            </a:r>
          </a:p>
          <a:p>
            <a:pPr lvl="1">
              <a:defRPr/>
            </a:pPr>
            <a:r>
              <a:rPr lang="es-ES" dirty="0" smtClean="0"/>
              <a:t>Scanner(</a:t>
            </a:r>
            <a:r>
              <a:rPr lang="es-ES" dirty="0" err="1" smtClean="0"/>
              <a:t>String</a:t>
            </a:r>
            <a:r>
              <a:rPr lang="es-ES" dirty="0" smtClean="0"/>
              <a:t> </a:t>
            </a:r>
            <a:r>
              <a:rPr lang="es-ES" dirty="0" err="1" smtClean="0"/>
              <a:t>source</a:t>
            </a:r>
            <a:r>
              <a:rPr lang="es-ES" dirty="0" smtClean="0"/>
              <a:t>)</a:t>
            </a:r>
          </a:p>
          <a:p>
            <a:pPr lvl="1">
              <a:defRPr/>
            </a:pPr>
            <a:r>
              <a:rPr lang="es-ES" dirty="0" smtClean="0"/>
              <a:t>Scanner(File </a:t>
            </a:r>
            <a:r>
              <a:rPr lang="es-ES" dirty="0" err="1" smtClean="0"/>
              <a:t>source</a:t>
            </a:r>
            <a:r>
              <a:rPr lang="es-ES" dirty="0" smtClean="0"/>
              <a:t>)</a:t>
            </a:r>
          </a:p>
          <a:p>
            <a:pPr lvl="1">
              <a:defRPr/>
            </a:pPr>
            <a:r>
              <a:rPr lang="es-ES" dirty="0" smtClean="0"/>
              <a:t>Scanner(</a:t>
            </a:r>
            <a:r>
              <a:rPr lang="es-ES" dirty="0" err="1" smtClean="0"/>
              <a:t>InputStream</a:t>
            </a:r>
            <a:r>
              <a:rPr lang="es-ES" dirty="0" smtClean="0"/>
              <a:t> </a:t>
            </a:r>
            <a:r>
              <a:rPr lang="es-ES" dirty="0" err="1" smtClean="0"/>
              <a:t>source</a:t>
            </a:r>
            <a:r>
              <a:rPr lang="es-ES" dirty="0" smtClean="0"/>
              <a:t>)</a:t>
            </a:r>
          </a:p>
          <a:p>
            <a:pPr lvl="1">
              <a:defRPr/>
            </a:pPr>
            <a:r>
              <a:rPr lang="es-ES" dirty="0" smtClean="0"/>
              <a:t>…</a:t>
            </a:r>
          </a:p>
          <a:p>
            <a:pPr marL="0" indent="0">
              <a:buFont typeface="Wingdings" pitchFamily="2" charset="2"/>
              <a:buNone/>
              <a:defRPr/>
            </a:pPr>
            <a:endParaRPr lang="es-E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1 Título"/>
          <p:cNvSpPr>
            <a:spLocks noGrp="1"/>
          </p:cNvSpPr>
          <p:nvPr>
            <p:ph type="title"/>
          </p:nvPr>
        </p:nvSpPr>
        <p:spPr/>
        <p:txBody>
          <a:bodyPr/>
          <a:lstStyle/>
          <a:p>
            <a:r>
              <a:rPr lang="es-ES" sz="3200" smtClean="0"/>
              <a:t>Ejemplo: Leer un fichero numeros.txt que contenga enteros y obtener la suma total</a:t>
            </a:r>
          </a:p>
        </p:txBody>
      </p:sp>
      <p:pic>
        <p:nvPicPr>
          <p:cNvPr id="77827" name="Picture 3"/>
          <p:cNvPicPr>
            <a:picLocks noChangeAspect="1" noChangeArrowheads="1"/>
          </p:cNvPicPr>
          <p:nvPr/>
        </p:nvPicPr>
        <p:blipFill>
          <a:blip r:embed="rId2">
            <a:extLst>
              <a:ext uri="{28A0092B-C50C-407E-A947-70E740481C1C}">
                <a14:useLocalDpi xmlns:a14="http://schemas.microsoft.com/office/drawing/2010/main" val="0"/>
              </a:ext>
            </a:extLst>
          </a:blip>
          <a:srcRect l="27911" t="15625" r="7832" b="20883"/>
          <a:stretch>
            <a:fillRect/>
          </a:stretch>
        </p:blipFill>
        <p:spPr bwMode="auto">
          <a:xfrm>
            <a:off x="323850" y="1557338"/>
            <a:ext cx="8359775"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28" name="Picture 4"/>
          <p:cNvPicPr>
            <a:picLocks noChangeAspect="1" noChangeArrowheads="1"/>
          </p:cNvPicPr>
          <p:nvPr/>
        </p:nvPicPr>
        <p:blipFill>
          <a:blip r:embed="rId3">
            <a:extLst>
              <a:ext uri="{28A0092B-C50C-407E-A947-70E740481C1C}">
                <a14:useLocalDpi xmlns:a14="http://schemas.microsoft.com/office/drawing/2010/main" val="0"/>
              </a:ext>
            </a:extLst>
          </a:blip>
          <a:srcRect l="2144" t="15030" r="81012" b="62749"/>
          <a:stretch>
            <a:fillRect/>
          </a:stretch>
        </p:blipFill>
        <p:spPr bwMode="auto">
          <a:xfrm>
            <a:off x="5357813" y="4149725"/>
            <a:ext cx="277336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29" name="3 CuadroTexto"/>
          <p:cNvSpPr txBox="1">
            <a:spLocks noChangeArrowheads="1"/>
          </p:cNvSpPr>
          <p:nvPr/>
        </p:nvSpPr>
        <p:spPr bwMode="auto">
          <a:xfrm>
            <a:off x="6156325" y="3779838"/>
            <a:ext cx="1368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s-ES">
                <a:solidFill>
                  <a:srgbClr val="FF0000"/>
                </a:solidFill>
              </a:rPr>
              <a:t>Salida</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1 Título"/>
          <p:cNvSpPr>
            <a:spLocks noGrp="1"/>
          </p:cNvSpPr>
          <p:nvPr>
            <p:ph type="title"/>
          </p:nvPr>
        </p:nvSpPr>
        <p:spPr/>
        <p:txBody>
          <a:bodyPr/>
          <a:lstStyle/>
          <a:p>
            <a:r>
              <a:rPr lang="es-ES" sz="2800" smtClean="0"/>
              <a:t>Ejemplo: Leer un fichero que contenga un nombre, edad y notas de alumnos enteros y obtener la suma total de notas</a:t>
            </a:r>
          </a:p>
        </p:txBody>
      </p:sp>
      <p:pic>
        <p:nvPicPr>
          <p:cNvPr id="78851" name="Picture 2"/>
          <p:cNvPicPr>
            <a:picLocks noChangeAspect="1" noChangeArrowheads="1"/>
          </p:cNvPicPr>
          <p:nvPr/>
        </p:nvPicPr>
        <p:blipFill>
          <a:blip r:embed="rId2">
            <a:extLst>
              <a:ext uri="{28A0092B-C50C-407E-A947-70E740481C1C}">
                <a14:useLocalDpi xmlns:a14="http://schemas.microsoft.com/office/drawing/2010/main" val="0"/>
              </a:ext>
            </a:extLst>
          </a:blip>
          <a:srcRect l="8772" t="40691" r="22330" b="18472"/>
          <a:stretch>
            <a:fillRect/>
          </a:stretch>
        </p:blipFill>
        <p:spPr bwMode="auto">
          <a:xfrm>
            <a:off x="179388" y="1697038"/>
            <a:ext cx="8964612" cy="396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2" name="Picture 3"/>
          <p:cNvPicPr>
            <a:picLocks noChangeAspect="1" noChangeArrowheads="1"/>
          </p:cNvPicPr>
          <p:nvPr/>
        </p:nvPicPr>
        <p:blipFill>
          <a:blip r:embed="rId3">
            <a:extLst>
              <a:ext uri="{28A0092B-C50C-407E-A947-70E740481C1C}">
                <a14:useLocalDpi xmlns:a14="http://schemas.microsoft.com/office/drawing/2010/main" val="0"/>
              </a:ext>
            </a:extLst>
          </a:blip>
          <a:srcRect l="2342" t="33333" r="77196" b="52798"/>
          <a:stretch>
            <a:fillRect/>
          </a:stretch>
        </p:blipFill>
        <p:spPr bwMode="auto">
          <a:xfrm>
            <a:off x="4787900" y="4784725"/>
            <a:ext cx="4194175" cy="159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853" name="3 CuadroTexto"/>
          <p:cNvSpPr txBox="1">
            <a:spLocks noChangeArrowheads="1"/>
          </p:cNvSpPr>
          <p:nvPr/>
        </p:nvSpPr>
        <p:spPr bwMode="auto">
          <a:xfrm>
            <a:off x="6300788" y="4076700"/>
            <a:ext cx="2087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s-ES">
                <a:solidFill>
                  <a:srgbClr val="FF0000"/>
                </a:solidFill>
              </a:rPr>
              <a:t>La salida es:</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s-ES" smtClean="0"/>
              <a:t>La Clase RandomAccessFile</a:t>
            </a:r>
            <a:endParaRPr lang="es-ES" sz="3500" smtClean="0">
              <a:solidFill>
                <a:schemeClr val="bg2"/>
              </a:solidFill>
            </a:endParaRPr>
          </a:p>
        </p:txBody>
      </p:sp>
      <p:sp>
        <p:nvSpPr>
          <p:cNvPr id="79875" name="Rectangle 3"/>
          <p:cNvSpPr>
            <a:spLocks noGrp="1" noChangeArrowheads="1"/>
          </p:cNvSpPr>
          <p:nvPr>
            <p:ph type="body" idx="1"/>
          </p:nvPr>
        </p:nvSpPr>
        <p:spPr>
          <a:xfrm>
            <a:off x="468313" y="1557338"/>
            <a:ext cx="8229600" cy="5300662"/>
          </a:xfrm>
        </p:spPr>
        <p:txBody>
          <a:bodyPr/>
          <a:lstStyle/>
          <a:p>
            <a:pPr marL="531813" indent="-531813" algn="just" defTabSz="796925" eaLnBrk="1" hangingPunct="1"/>
            <a:r>
              <a:rPr lang="es-ES" sz="2500" smtClean="0"/>
              <a:t>Hasta ahora, todos los tratamientos que hemos hecho sobre ficheros han sido de forma secuencial, de manera que se procesan todos los datos en el orden en el que están escritos.</a:t>
            </a:r>
          </a:p>
          <a:p>
            <a:pPr marL="531813" indent="-531813" algn="just" defTabSz="796925" eaLnBrk="1" hangingPunct="1"/>
            <a:r>
              <a:rPr lang="es-ES" sz="2500" smtClean="0"/>
              <a:t>Sin embargo, en ocasiones interesa acceder de forma directa a cualquier posición dentro del fichero. Esto se consigue con la clase RandomAccessFile.</a:t>
            </a:r>
          </a:p>
          <a:p>
            <a:pPr marL="531813" indent="-531813" algn="just" defTabSz="796925" eaLnBrk="1" hangingPunct="1"/>
            <a:r>
              <a:rPr lang="es-ES" sz="2500" smtClean="0"/>
              <a:t>Esta es una clase que no pertenece  a las jerarquías de InpuStream, OutputStream, Reader, Writer.</a:t>
            </a:r>
          </a:p>
          <a:p>
            <a:pPr marL="531813" indent="-531813" algn="just" defTabSz="796925" eaLnBrk="1" hangingPunct="1"/>
            <a:r>
              <a:rPr lang="es-ES" sz="2500" smtClean="0"/>
              <a:t>Permite realizar operaciones de lectura y escritura sobre cualquier parte de un fichero.</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s-ES" smtClean="0"/>
              <a:t>La Clase RandomAccessFile</a:t>
            </a:r>
          </a:p>
        </p:txBody>
      </p:sp>
      <p:sp>
        <p:nvSpPr>
          <p:cNvPr id="80899" name="Rectangle 3"/>
          <p:cNvSpPr>
            <a:spLocks noGrp="1" noChangeArrowheads="1"/>
          </p:cNvSpPr>
          <p:nvPr>
            <p:ph type="body" idx="1"/>
          </p:nvPr>
        </p:nvSpPr>
        <p:spPr/>
        <p:txBody>
          <a:bodyPr/>
          <a:lstStyle/>
          <a:p>
            <a:pPr lvl="1" algn="just" eaLnBrk="1" hangingPunct="1"/>
            <a:r>
              <a:rPr lang="es-ES" sz="2900" smtClean="0"/>
              <a:t>Constructores:</a:t>
            </a:r>
          </a:p>
          <a:p>
            <a:pPr lvl="2" algn="just" eaLnBrk="1" hangingPunct="1"/>
            <a:r>
              <a:rPr lang="es-ES" sz="2200" smtClean="0"/>
              <a:t>RandomAccessFile (File file, String mode)</a:t>
            </a:r>
          </a:p>
          <a:p>
            <a:pPr lvl="2" algn="just" eaLnBrk="1" hangingPunct="1"/>
            <a:r>
              <a:rPr lang="es-ES" sz="2200" smtClean="0"/>
              <a:t>RandomAccessFile (String file, String mode)</a:t>
            </a:r>
          </a:p>
          <a:p>
            <a:pPr lvl="2" algn="just" eaLnBrk="1" hangingPunct="1">
              <a:buFont typeface="Wingdings" pitchFamily="2" charset="2"/>
              <a:buNone/>
            </a:pPr>
            <a:r>
              <a:rPr lang="es-ES" sz="2200" smtClean="0"/>
              <a:t>	</a:t>
            </a:r>
            <a:r>
              <a:rPr lang="es-ES" sz="2200" b="1" smtClean="0"/>
              <a:t>mode</a:t>
            </a:r>
            <a:r>
              <a:rPr lang="es-ES" sz="2200" smtClean="0"/>
              <a:t> determina el modo apertura del fichero. Las más comunes son:</a:t>
            </a:r>
            <a:endParaRPr lang="es-ES" sz="2200" b="1" smtClean="0"/>
          </a:p>
          <a:p>
            <a:pPr lvl="3" eaLnBrk="1" hangingPunct="1"/>
            <a:r>
              <a:rPr lang="es-ES" b="1" smtClean="0"/>
              <a:t>“r”:</a:t>
            </a:r>
            <a:r>
              <a:rPr lang="es-ES" smtClean="0"/>
              <a:t> Apertura solo para leer. Si no existe el fichero o se intenta grabar, se produce una IOException. </a:t>
            </a:r>
          </a:p>
          <a:p>
            <a:pPr lvl="3" eaLnBrk="1" hangingPunct="1"/>
            <a:r>
              <a:rPr lang="es-ES" b="1" smtClean="0"/>
              <a:t>“rw”:</a:t>
            </a:r>
            <a:r>
              <a:rPr lang="es-ES" smtClean="0"/>
              <a:t> Apertura para leer y grabar. SI el fichero no existe, se creará. </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s-ES" smtClean="0"/>
              <a:t>La Clase RandomAccesFile</a:t>
            </a:r>
            <a:endParaRPr lang="es-ES" sz="3500" smtClean="0">
              <a:solidFill>
                <a:schemeClr val="bg2"/>
              </a:solidFill>
            </a:endParaRPr>
          </a:p>
        </p:txBody>
      </p:sp>
      <p:sp>
        <p:nvSpPr>
          <p:cNvPr id="81923" name="Rectangle 3"/>
          <p:cNvSpPr>
            <a:spLocks noGrp="1" noChangeArrowheads="1"/>
          </p:cNvSpPr>
          <p:nvPr>
            <p:ph type="body" idx="1"/>
          </p:nvPr>
        </p:nvSpPr>
        <p:spPr>
          <a:xfrm>
            <a:off x="468313" y="1412875"/>
            <a:ext cx="8229600" cy="4968875"/>
          </a:xfrm>
        </p:spPr>
        <p:txBody>
          <a:bodyPr/>
          <a:lstStyle/>
          <a:p>
            <a:pPr marL="863600" lvl="1" indent="-463550" algn="just" defTabSz="796925" eaLnBrk="1" hangingPunct="1"/>
            <a:r>
              <a:rPr lang="es-ES" smtClean="0"/>
              <a:t>Métodos:</a:t>
            </a:r>
          </a:p>
          <a:p>
            <a:pPr marL="1196975" lvl="2" indent="-400050" defTabSz="796925" eaLnBrk="1" hangingPunct="1"/>
            <a:r>
              <a:rPr lang="es-ES" smtClean="0"/>
              <a:t>Ofrece métodos tanto de lectura como de escritura.</a:t>
            </a:r>
          </a:p>
          <a:p>
            <a:pPr marL="1196975" lvl="2" indent="-400050" defTabSz="796925" eaLnBrk="1" hangingPunct="1"/>
            <a:r>
              <a:rPr lang="es-ES" smtClean="0"/>
              <a:t>Implementa los interfaces DataInput y DataOutput; por ello implementa, entre otros, métodos similares a los de  las clases DataInputStream y DataOutputStream.</a:t>
            </a:r>
          </a:p>
          <a:p>
            <a:pPr marL="1196975" lvl="2" indent="-400050" defTabSz="796925" eaLnBrk="1" hangingPunct="1"/>
            <a:r>
              <a:rPr lang="es-ES" smtClean="0"/>
              <a:t>El acceso</a:t>
            </a:r>
            <a:r>
              <a:rPr lang="es-ES" b="1" smtClean="0"/>
              <a:t> aleatorio</a:t>
            </a:r>
            <a:r>
              <a:rPr lang="es-ES" smtClean="0"/>
              <a:t> es posible gracias a los métodos:</a:t>
            </a:r>
          </a:p>
          <a:p>
            <a:pPr marL="1527175" lvl="3" indent="-330200" algn="just" defTabSz="796925" eaLnBrk="1" hangingPunct="1"/>
            <a:r>
              <a:rPr lang="es-ES" b="1" smtClean="0"/>
              <a:t>long getFilePointer()</a:t>
            </a:r>
            <a:r>
              <a:rPr lang="es-ES" smtClean="0"/>
              <a:t>: retorna la posición actual del puntero en el fichero (en bytes).</a:t>
            </a:r>
          </a:p>
          <a:p>
            <a:pPr marL="1527175" lvl="3" indent="-330200" algn="just" defTabSz="796925" eaLnBrk="1" hangingPunct="1"/>
            <a:r>
              <a:rPr lang="es-ES" b="1" smtClean="0"/>
              <a:t>void seek(long pos)</a:t>
            </a:r>
            <a:r>
              <a:rPr lang="es-ES" smtClean="0"/>
              <a:t>: coloca el puntero en la posición indicada.</a:t>
            </a:r>
          </a:p>
          <a:p>
            <a:pPr marL="1527175" lvl="3" indent="-330200" algn="just" defTabSz="796925" eaLnBrk="1" hangingPunct="1"/>
            <a:r>
              <a:rPr lang="es-ES" b="1" smtClean="0"/>
              <a:t>long length()</a:t>
            </a:r>
            <a:r>
              <a:rPr lang="es-ES" smtClean="0"/>
              <a:t>: devuelve la longitud del fichero en bytes.</a:t>
            </a:r>
          </a:p>
          <a:p>
            <a:pPr marL="1527175" lvl="3" indent="-330200" algn="just" defTabSz="796925" eaLnBrk="1" hangingPunct="1"/>
            <a:r>
              <a:rPr lang="es-ES" b="1" smtClean="0"/>
              <a:t>int skipBytes(long n): </a:t>
            </a:r>
            <a:r>
              <a:rPr lang="es-ES" smtClean="0"/>
              <a:t>mueve el puntero el número de bytes indicado.</a:t>
            </a:r>
            <a:endParaRPr lang="es-ES" b="1"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s-ES" smtClean="0"/>
              <a:t>La Clase RandomAccessFile</a:t>
            </a:r>
            <a:endParaRPr lang="es-ES" sz="3500" smtClean="0">
              <a:solidFill>
                <a:schemeClr val="bg2"/>
              </a:solidFill>
            </a:endParaRPr>
          </a:p>
        </p:txBody>
      </p:sp>
      <p:sp>
        <p:nvSpPr>
          <p:cNvPr id="82947" name="Rectangle 3"/>
          <p:cNvSpPr>
            <a:spLocks noGrp="1" noChangeArrowheads="1"/>
          </p:cNvSpPr>
          <p:nvPr>
            <p:ph type="body" idx="1"/>
          </p:nvPr>
        </p:nvSpPr>
        <p:spPr>
          <a:xfrm>
            <a:off x="468313" y="1412875"/>
            <a:ext cx="8229600" cy="4968875"/>
          </a:xfrm>
        </p:spPr>
        <p:txBody>
          <a:bodyPr/>
          <a:lstStyle/>
          <a:p>
            <a:pPr marL="531813" indent="-531813" algn="just" defTabSz="796925" eaLnBrk="1" hangingPunct="1">
              <a:lnSpc>
                <a:spcPct val="90000"/>
              </a:lnSpc>
            </a:pPr>
            <a:r>
              <a:rPr lang="es-ES" sz="2200" smtClean="0"/>
              <a:t>Ejemplo</a:t>
            </a:r>
          </a:p>
          <a:p>
            <a:pPr marL="863600" lvl="1" indent="-463550" algn="just" defTabSz="796925" eaLnBrk="1" hangingPunct="1">
              <a:lnSpc>
                <a:spcPct val="90000"/>
              </a:lnSpc>
              <a:buFont typeface="Wingdings" pitchFamily="2" charset="2"/>
              <a:buNone/>
            </a:pPr>
            <a:r>
              <a:rPr lang="es-ES" sz="2000" smtClean="0"/>
              <a:t>	…..</a:t>
            </a:r>
          </a:p>
          <a:p>
            <a:pPr marL="863600" lvl="1" indent="-463550" algn="just" defTabSz="796925" eaLnBrk="1" hangingPunct="1">
              <a:lnSpc>
                <a:spcPct val="90000"/>
              </a:lnSpc>
              <a:buFont typeface="Wingdings" pitchFamily="2" charset="2"/>
              <a:buNone/>
            </a:pPr>
            <a:r>
              <a:rPr lang="es-ES" sz="2000" smtClean="0"/>
              <a:t>	</a:t>
            </a:r>
            <a:r>
              <a:rPr lang="es-ES" sz="1800" smtClean="0"/>
              <a:t>RandomAccessFile  rf=null;</a:t>
            </a:r>
          </a:p>
          <a:p>
            <a:pPr marL="863600" lvl="1" indent="-463550" algn="just" defTabSz="796925" eaLnBrk="1" hangingPunct="1">
              <a:lnSpc>
                <a:spcPct val="90000"/>
              </a:lnSpc>
              <a:buFont typeface="Wingdings" pitchFamily="2" charset="2"/>
              <a:buNone/>
            </a:pPr>
            <a:r>
              <a:rPr lang="es-ES" sz="1800" smtClean="0"/>
              <a:t>	try	{</a:t>
            </a:r>
          </a:p>
          <a:p>
            <a:pPr marL="863600" lvl="1" indent="-463550" algn="just" defTabSz="796925" eaLnBrk="1" hangingPunct="1">
              <a:lnSpc>
                <a:spcPct val="90000"/>
              </a:lnSpc>
              <a:buFont typeface="Wingdings" pitchFamily="2" charset="2"/>
              <a:buNone/>
            </a:pPr>
            <a:r>
              <a:rPr lang="es-ES" sz="1800" smtClean="0"/>
              <a:t>		rf=new RandomAccessFile(“/pruebas/p1.txt”,”rw”);</a:t>
            </a:r>
          </a:p>
          <a:p>
            <a:pPr marL="863600" lvl="1" indent="-463550" algn="just" defTabSz="796925" eaLnBrk="1" hangingPunct="1">
              <a:lnSpc>
                <a:spcPct val="90000"/>
              </a:lnSpc>
              <a:buFont typeface="Wingdings" pitchFamily="2" charset="2"/>
              <a:buNone/>
            </a:pPr>
            <a:r>
              <a:rPr lang="es-ES" sz="1800" smtClean="0"/>
              <a:t>		rf.seek(10); // colocación del puntero en la posición 10</a:t>
            </a:r>
          </a:p>
          <a:p>
            <a:pPr marL="863600" lvl="1" indent="-463550" algn="just" defTabSz="796925" eaLnBrk="1" hangingPunct="1">
              <a:lnSpc>
                <a:spcPct val="90000"/>
              </a:lnSpc>
              <a:buFont typeface="Wingdings" pitchFamily="2" charset="2"/>
              <a:buNone/>
            </a:pPr>
            <a:r>
              <a:rPr lang="es-ES" sz="1800" smtClean="0"/>
              <a:t>		rf.writeInt(7);//escribe un entero en la posición 10</a:t>
            </a:r>
          </a:p>
          <a:p>
            <a:pPr marL="863600" lvl="1" indent="-463550" algn="just" defTabSz="796925" eaLnBrk="1" hangingPunct="1">
              <a:lnSpc>
                <a:spcPct val="90000"/>
              </a:lnSpc>
              <a:buFont typeface="Wingdings" pitchFamily="2" charset="2"/>
              <a:buNone/>
            </a:pPr>
            <a:r>
              <a:rPr lang="es-ES" sz="1800" smtClean="0"/>
              <a:t>	 }catch (IOException e){</a:t>
            </a:r>
          </a:p>
          <a:p>
            <a:pPr marL="863600" lvl="1" indent="-463550" algn="just" defTabSz="796925" eaLnBrk="1" hangingPunct="1">
              <a:lnSpc>
                <a:spcPct val="90000"/>
              </a:lnSpc>
              <a:buFont typeface="Wingdings" pitchFamily="2" charset="2"/>
              <a:buNone/>
            </a:pPr>
            <a:r>
              <a:rPr lang="es-ES" sz="1800" smtClean="0"/>
              <a:t> 		System.out.println(e);</a:t>
            </a:r>
          </a:p>
          <a:p>
            <a:pPr marL="863600" lvl="1" indent="-463550" algn="just" defTabSz="796925" eaLnBrk="1" hangingPunct="1">
              <a:lnSpc>
                <a:spcPct val="90000"/>
              </a:lnSpc>
              <a:buFont typeface="Wingdings" pitchFamily="2" charset="2"/>
              <a:buNone/>
            </a:pPr>
            <a:r>
              <a:rPr lang="es-ES" sz="1800" smtClean="0"/>
              <a:t>	}</a:t>
            </a:r>
          </a:p>
          <a:p>
            <a:pPr marL="863600" lvl="1" indent="-463550" algn="just" defTabSz="796925" eaLnBrk="1" hangingPunct="1">
              <a:lnSpc>
                <a:spcPct val="90000"/>
              </a:lnSpc>
              <a:buFont typeface="Wingdings" pitchFamily="2" charset="2"/>
              <a:buNone/>
            </a:pPr>
            <a:r>
              <a:rPr lang="es-ES" sz="1800" smtClean="0"/>
              <a:t>	finaly{ //siempre se ejecuta</a:t>
            </a:r>
          </a:p>
          <a:p>
            <a:pPr marL="863600" lvl="1" indent="-463550" algn="just" defTabSz="796925" eaLnBrk="1" hangingPunct="1">
              <a:lnSpc>
                <a:spcPct val="90000"/>
              </a:lnSpc>
              <a:buFont typeface="Wingdings" pitchFamily="2" charset="2"/>
              <a:buNone/>
            </a:pPr>
            <a:r>
              <a:rPr lang="es-ES" sz="1800" smtClean="0"/>
              <a:t>		try{</a:t>
            </a:r>
          </a:p>
          <a:p>
            <a:pPr marL="863600" lvl="1" indent="-463550" algn="just" defTabSz="796925" eaLnBrk="1" hangingPunct="1">
              <a:lnSpc>
                <a:spcPct val="90000"/>
              </a:lnSpc>
              <a:buFont typeface="Wingdings" pitchFamily="2" charset="2"/>
              <a:buNone/>
            </a:pPr>
            <a:r>
              <a:rPr lang="es-ES" sz="1800" smtClean="0"/>
              <a:t>		     rf.close()</a:t>
            </a:r>
          </a:p>
          <a:p>
            <a:pPr marL="863600" lvl="1" indent="-463550" algn="just" defTabSz="796925" eaLnBrk="1" hangingPunct="1">
              <a:lnSpc>
                <a:spcPct val="90000"/>
              </a:lnSpc>
              <a:buFont typeface="Wingdings" pitchFamily="2" charset="2"/>
              <a:buNone/>
            </a:pPr>
            <a:r>
              <a:rPr lang="es-ES" sz="1800" smtClean="0"/>
              <a:t>		} catch (IOException e){ //si se produce una excepción al cerrar  stream</a:t>
            </a:r>
          </a:p>
          <a:p>
            <a:pPr marL="863600" lvl="1" indent="-463550" algn="just" defTabSz="796925" eaLnBrk="1" hangingPunct="1">
              <a:lnSpc>
                <a:spcPct val="90000"/>
              </a:lnSpc>
              <a:buFont typeface="Wingdings" pitchFamily="2" charset="2"/>
              <a:buNone/>
            </a:pPr>
            <a:r>
              <a:rPr lang="es-ES" sz="1800" smtClean="0"/>
              <a:t>		System.out.println(e);</a:t>
            </a:r>
          </a:p>
          <a:p>
            <a:pPr marL="863600" lvl="1" indent="-463550" algn="just" defTabSz="796925" eaLnBrk="1" hangingPunct="1">
              <a:lnSpc>
                <a:spcPct val="90000"/>
              </a:lnSpc>
              <a:buFont typeface="Wingdings" pitchFamily="2" charset="2"/>
              <a:buNone/>
            </a:pPr>
            <a:r>
              <a:rPr lang="es-ES" sz="1800" smtClean="0"/>
              <a:t>	}</a:t>
            </a:r>
          </a:p>
          <a:p>
            <a:pPr marL="863600" lvl="1" indent="-463550" algn="just" defTabSz="796925" eaLnBrk="1" hangingPunct="1">
              <a:lnSpc>
                <a:spcPct val="90000"/>
              </a:lnSpc>
              <a:buFont typeface="Wingdings" pitchFamily="2" charset="2"/>
              <a:buNone/>
            </a:pPr>
            <a:r>
              <a:rPr lang="es-ES" sz="1800" smtClean="0"/>
              <a:t>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s-ES" smtClean="0"/>
              <a:t>Métodos de File</a:t>
            </a:r>
          </a:p>
        </p:txBody>
      </p:sp>
      <p:sp>
        <p:nvSpPr>
          <p:cNvPr id="10243" name="Rectangle 3"/>
          <p:cNvSpPr>
            <a:spLocks noGrp="1" noChangeArrowheads="1"/>
          </p:cNvSpPr>
          <p:nvPr>
            <p:ph type="body" idx="1"/>
          </p:nvPr>
        </p:nvSpPr>
        <p:spPr/>
        <p:txBody>
          <a:bodyPr/>
          <a:lstStyle/>
          <a:p>
            <a:pPr eaLnBrk="1" hangingPunct="1">
              <a:lnSpc>
                <a:spcPct val="90000"/>
              </a:lnSpc>
            </a:pPr>
            <a:r>
              <a:rPr lang="es-ES" b="1" smtClean="0"/>
              <a:t>boolean renameTo(File f2): </a:t>
            </a:r>
            <a:r>
              <a:rPr lang="es-ES" smtClean="0"/>
              <a:t>Devuelve true si consigue cambiar el nombre por el de f2</a:t>
            </a:r>
          </a:p>
          <a:p>
            <a:pPr eaLnBrk="1" hangingPunct="1">
              <a:lnSpc>
                <a:spcPct val="90000"/>
              </a:lnSpc>
            </a:pPr>
            <a:r>
              <a:rPr lang="es-ES" b="1" smtClean="0"/>
              <a:t>long length(): </a:t>
            </a:r>
            <a:r>
              <a:rPr lang="es-ES" smtClean="0"/>
              <a:t>Devuelve el tamaño del archivo en bytes</a:t>
            </a:r>
          </a:p>
          <a:p>
            <a:pPr eaLnBrk="1" hangingPunct="1">
              <a:lnSpc>
                <a:spcPct val="90000"/>
              </a:lnSpc>
            </a:pPr>
            <a:r>
              <a:rPr lang="es-ES" b="1" smtClean="0"/>
              <a:t>boolean createNewFile(): </a:t>
            </a:r>
            <a:r>
              <a:rPr lang="es-ES" smtClean="0"/>
              <a:t>Devuelve true si consigue crear el archivo, false si ya estaba creado, y IOException si falla</a:t>
            </a:r>
          </a:p>
          <a:p>
            <a:pPr eaLnBrk="1" hangingPunct="1">
              <a:lnSpc>
                <a:spcPct val="90000"/>
              </a:lnSpc>
            </a:pPr>
            <a:r>
              <a:rPr lang="es-ES" b="1" smtClean="0"/>
              <a:t>void deleteOnExit(): </a:t>
            </a:r>
            <a:r>
              <a:rPr lang="es-ES" smtClean="0"/>
              <a:t>Borra el archivo cuando finaliza la ejecución del programa</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s-ES" smtClean="0"/>
              <a:t> Ejemplo</a:t>
            </a:r>
          </a:p>
        </p:txBody>
      </p:sp>
      <p:sp>
        <p:nvSpPr>
          <p:cNvPr id="83971" name="Rectangle 3"/>
          <p:cNvSpPr>
            <a:spLocks noGrp="1" noChangeArrowheads="1"/>
          </p:cNvSpPr>
          <p:nvPr>
            <p:ph type="body" idx="1"/>
          </p:nvPr>
        </p:nvSpPr>
        <p:spPr/>
        <p:txBody>
          <a:bodyPr/>
          <a:lstStyle/>
          <a:p>
            <a:pPr eaLnBrk="1" hangingPunct="1"/>
            <a:r>
              <a:rPr lang="es-ES" smtClean="0"/>
              <a:t>Dado un fichero, se pide visualizar su contenido al revés.</a:t>
            </a:r>
          </a:p>
          <a:p>
            <a:pPr eaLnBrk="1" hangingPunct="1"/>
            <a:r>
              <a:rPr lang="es-ES" smtClean="0"/>
              <a:t>Para ello, grabaremos el contenido del fichero como una secuencia de bytes.</a:t>
            </a:r>
          </a:p>
          <a:p>
            <a:pPr eaLnBrk="1" hangingPunct="1"/>
            <a:r>
              <a:rPr lang="es-ES" smtClean="0"/>
              <a:t>Luego se colocará el cursor en la última posición (longitud-1) y se irá leyendo hacia atrás.</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5626" t="13062" r="8058" b="10220"/>
          <a:stretch>
            <a:fillRect/>
          </a:stretch>
        </p:blipFill>
        <p:spPr>
          <a:xfrm>
            <a:off x="179388" y="333375"/>
            <a:ext cx="8497887" cy="5897563"/>
          </a:xfrm>
        </p:spPr>
      </p:pic>
      <p:pic>
        <p:nvPicPr>
          <p:cNvPr id="84995" name="Picture 4"/>
          <p:cNvPicPr>
            <a:picLocks noChangeAspect="1" noChangeArrowheads="1"/>
          </p:cNvPicPr>
          <p:nvPr/>
        </p:nvPicPr>
        <p:blipFill>
          <a:blip r:embed="rId3">
            <a:extLst>
              <a:ext uri="{28A0092B-C50C-407E-A947-70E740481C1C}">
                <a14:useLocalDpi xmlns:a14="http://schemas.microsoft.com/office/drawing/2010/main" val="0"/>
              </a:ext>
            </a:extLst>
          </a:blip>
          <a:srcRect l="-1111" t="8855" r="73987" b="73438"/>
          <a:stretch>
            <a:fillRect/>
          </a:stretch>
        </p:blipFill>
        <p:spPr bwMode="auto">
          <a:xfrm>
            <a:off x="5614988" y="5373688"/>
            <a:ext cx="3529012"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s-ES" smtClean="0"/>
              <a:t>Serialización</a:t>
            </a:r>
            <a:br>
              <a:rPr lang="es-ES" smtClean="0"/>
            </a:br>
            <a:r>
              <a:rPr lang="es-ES" sz="3500" smtClean="0">
                <a:solidFill>
                  <a:schemeClr val="bg2"/>
                </a:solidFill>
              </a:rPr>
              <a:t>Conceptos</a:t>
            </a:r>
          </a:p>
        </p:txBody>
      </p:sp>
      <p:sp>
        <p:nvSpPr>
          <p:cNvPr id="86019" name="Rectangle 3"/>
          <p:cNvSpPr>
            <a:spLocks noGrp="1" noChangeArrowheads="1"/>
          </p:cNvSpPr>
          <p:nvPr>
            <p:ph type="body" idx="1"/>
          </p:nvPr>
        </p:nvSpPr>
        <p:spPr>
          <a:xfrm>
            <a:off x="468313" y="1484313"/>
            <a:ext cx="8229600" cy="4968875"/>
          </a:xfrm>
        </p:spPr>
        <p:txBody>
          <a:bodyPr/>
          <a:lstStyle/>
          <a:p>
            <a:pPr marL="531813" indent="-531813" algn="just" defTabSz="796925" eaLnBrk="1" hangingPunct="1"/>
            <a:r>
              <a:rPr lang="es-ES" sz="2600" smtClean="0"/>
              <a:t>Serialización es el proceso de escribir el estado de un objeto en un flujo de bytes (stream).</a:t>
            </a:r>
          </a:p>
          <a:p>
            <a:pPr marL="863600" lvl="1" indent="-463550" algn="just" defTabSz="796925" eaLnBrk="1" hangingPunct="1"/>
            <a:r>
              <a:rPr lang="es-ES" sz="2200" smtClean="0"/>
              <a:t>Serializar significa transformar un objeto en una secuencia de bytes.</a:t>
            </a:r>
          </a:p>
          <a:p>
            <a:pPr marL="863600" lvl="1" indent="-463550" algn="just" defTabSz="796925" eaLnBrk="1" hangingPunct="1"/>
            <a:r>
              <a:rPr lang="es-ES" sz="2200" smtClean="0"/>
              <a:t>Deserializar significa transformar una secuencia leída de bytes en un objeto.</a:t>
            </a:r>
          </a:p>
          <a:p>
            <a:pPr marL="531813" indent="-531813" algn="just" defTabSz="796925" eaLnBrk="1" hangingPunct="1"/>
            <a:r>
              <a:rPr lang="es-ES" sz="2600" smtClean="0"/>
              <a:t>Al serializar un objeto se serializan todos sus atributos.</a:t>
            </a:r>
          </a:p>
          <a:p>
            <a:pPr marL="531813" indent="-531813" algn="just" defTabSz="796925" eaLnBrk="1" hangingPunct="1"/>
            <a:r>
              <a:rPr lang="es-ES" sz="2600" smtClean="0"/>
              <a:t>Es muy útil cuando se quiere:</a:t>
            </a:r>
          </a:p>
          <a:p>
            <a:pPr marL="863600" lvl="1" indent="-463550" algn="just" defTabSz="796925" eaLnBrk="1" hangingPunct="1"/>
            <a:r>
              <a:rPr lang="es-ES" sz="2200" smtClean="0"/>
              <a:t>Guardar el estado de los objetos de un programa, por ejemplo en un fichero)</a:t>
            </a:r>
          </a:p>
          <a:p>
            <a:pPr marL="863600" lvl="1" indent="-463550" algn="just" defTabSz="796925" eaLnBrk="1" hangingPunct="1"/>
            <a:r>
              <a:rPr lang="es-ES" sz="2200" smtClean="0"/>
              <a:t>Transmitir el estado de los objetos de un programa. </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395288" y="260350"/>
            <a:ext cx="8229600" cy="1143000"/>
          </a:xfrm>
        </p:spPr>
        <p:txBody>
          <a:bodyPr/>
          <a:lstStyle/>
          <a:p>
            <a:pPr eaLnBrk="1" hangingPunct="1"/>
            <a:r>
              <a:rPr lang="es-ES" smtClean="0"/>
              <a:t>Serialización</a:t>
            </a:r>
            <a:br>
              <a:rPr lang="es-ES" smtClean="0"/>
            </a:br>
            <a:r>
              <a:rPr lang="es-ES" sz="3500" smtClean="0">
                <a:solidFill>
                  <a:schemeClr val="bg2"/>
                </a:solidFill>
              </a:rPr>
              <a:t>La Interfaz Serializable</a:t>
            </a:r>
          </a:p>
        </p:txBody>
      </p:sp>
      <p:sp>
        <p:nvSpPr>
          <p:cNvPr id="87043" name="Rectangle 3"/>
          <p:cNvSpPr>
            <a:spLocks noGrp="1" noChangeArrowheads="1"/>
          </p:cNvSpPr>
          <p:nvPr>
            <p:ph type="body" idx="1"/>
          </p:nvPr>
        </p:nvSpPr>
        <p:spPr>
          <a:xfrm>
            <a:off x="468313" y="1557338"/>
            <a:ext cx="8229600" cy="5111750"/>
          </a:xfrm>
        </p:spPr>
        <p:txBody>
          <a:bodyPr/>
          <a:lstStyle/>
          <a:p>
            <a:pPr marL="531813" indent="-531813" algn="just" defTabSz="796925" eaLnBrk="1" hangingPunct="1">
              <a:lnSpc>
                <a:spcPct val="90000"/>
              </a:lnSpc>
            </a:pPr>
            <a:r>
              <a:rPr lang="es-ES" sz="2200" smtClean="0"/>
              <a:t>Para que los objetos de una clase se puedan serializar es necesario que dicha clase implemente el interface </a:t>
            </a:r>
            <a:r>
              <a:rPr lang="es-ES" sz="2200" b="1" smtClean="0"/>
              <a:t>Serializable </a:t>
            </a:r>
            <a:r>
              <a:rPr lang="es-ES" sz="2200" smtClean="0"/>
              <a:t>(del paquete java.io).</a:t>
            </a:r>
          </a:p>
          <a:p>
            <a:pPr marL="531813" indent="-531813" algn="just" defTabSz="796925" eaLnBrk="1" hangingPunct="1">
              <a:lnSpc>
                <a:spcPct val="90000"/>
              </a:lnSpc>
            </a:pPr>
            <a:r>
              <a:rPr lang="es-ES" sz="2200" smtClean="0"/>
              <a:t>Esta interface </a:t>
            </a:r>
            <a:r>
              <a:rPr lang="es-ES" sz="2200" b="1" smtClean="0"/>
              <a:t>no define ningún método</a:t>
            </a:r>
            <a:r>
              <a:rPr lang="es-ES" sz="2200" smtClean="0"/>
              <a:t>. Se utiliza como marca para indicar que los objetos de una clase se pueden </a:t>
            </a:r>
            <a:r>
              <a:rPr lang="es-ES" sz="2200" b="1" smtClean="0"/>
              <a:t>serializar</a:t>
            </a:r>
            <a:r>
              <a:rPr lang="es-ES" sz="2200" smtClean="0"/>
              <a:t>.</a:t>
            </a:r>
          </a:p>
          <a:p>
            <a:pPr marL="531813" indent="-531813" algn="just" defTabSz="796925" eaLnBrk="1" hangingPunct="1">
              <a:lnSpc>
                <a:spcPct val="90000"/>
              </a:lnSpc>
            </a:pPr>
            <a:r>
              <a:rPr lang="es-ES" sz="2200" smtClean="0"/>
              <a:t>Al serializar un objeto se serializan todos sus atributos, por lo tanto, estos a su vez deberán ser serializables  para que el proceso funcione correctamente (Las clases del API de java son Serializables)</a:t>
            </a:r>
          </a:p>
          <a:p>
            <a:pPr marL="531813" indent="-531813" algn="just" defTabSz="796925" eaLnBrk="1" hangingPunct="1">
              <a:lnSpc>
                <a:spcPct val="90000"/>
              </a:lnSpc>
            </a:pPr>
            <a:r>
              <a:rPr lang="es-ES" sz="2200" smtClean="0"/>
              <a:t>Existe el modificador </a:t>
            </a:r>
            <a:r>
              <a:rPr lang="es-ES" sz="2200" b="1" smtClean="0"/>
              <a:t>transient </a:t>
            </a:r>
            <a:r>
              <a:rPr lang="es-ES" sz="2200" smtClean="0"/>
              <a:t>para indicar aquellos atributos de los objetos de una clase que no quieran ser serializados (al deserializar todo, los atributos transient serán inicializados con sus valores por defecto)</a:t>
            </a:r>
            <a:endParaRPr lang="es-ES" sz="3400"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s-ES" smtClean="0"/>
              <a:t>Serialización</a:t>
            </a:r>
            <a:br>
              <a:rPr lang="es-ES" smtClean="0"/>
            </a:br>
            <a:r>
              <a:rPr lang="es-ES" sz="3500" smtClean="0">
                <a:solidFill>
                  <a:schemeClr val="bg2"/>
                </a:solidFill>
              </a:rPr>
              <a:t>La Interfaz Serializable</a:t>
            </a:r>
          </a:p>
        </p:txBody>
      </p:sp>
      <p:sp>
        <p:nvSpPr>
          <p:cNvPr id="88067" name="Rectangle 3"/>
          <p:cNvSpPr>
            <a:spLocks noGrp="1" noChangeArrowheads="1"/>
          </p:cNvSpPr>
          <p:nvPr>
            <p:ph type="body" idx="1"/>
          </p:nvPr>
        </p:nvSpPr>
        <p:spPr>
          <a:xfrm>
            <a:off x="323850" y="1601788"/>
            <a:ext cx="8351838" cy="5256212"/>
          </a:xfrm>
        </p:spPr>
        <p:txBody>
          <a:bodyPr/>
          <a:lstStyle/>
          <a:p>
            <a:pPr marL="531813" indent="-531813" algn="just" defTabSz="796925" eaLnBrk="1" hangingPunct="1">
              <a:lnSpc>
                <a:spcPct val="90000"/>
              </a:lnSpc>
            </a:pPr>
            <a:r>
              <a:rPr lang="es-ES" sz="2600" smtClean="0"/>
              <a:t>Ejemplo</a:t>
            </a:r>
          </a:p>
          <a:p>
            <a:pPr marL="531813" indent="-531813" algn="just" defTabSz="796925" eaLnBrk="1" hangingPunct="1">
              <a:lnSpc>
                <a:spcPct val="90000"/>
              </a:lnSpc>
              <a:buFont typeface="Wingdings" pitchFamily="2" charset="2"/>
              <a:buNone/>
            </a:pPr>
            <a:r>
              <a:rPr lang="es-ES" sz="2200" b="1" smtClean="0"/>
              <a:t>	</a:t>
            </a:r>
            <a:r>
              <a:rPr lang="es-ES" sz="1700" smtClean="0"/>
              <a:t>public class Rectangulo implements Serializable </a:t>
            </a:r>
          </a:p>
          <a:p>
            <a:pPr marL="531813" indent="-531813" algn="just" defTabSz="796925" eaLnBrk="1" hangingPunct="1">
              <a:lnSpc>
                <a:spcPct val="90000"/>
              </a:lnSpc>
              <a:buFont typeface="Wingdings" pitchFamily="2" charset="2"/>
              <a:buNone/>
            </a:pPr>
            <a:r>
              <a:rPr lang="es-ES" sz="1700" smtClean="0"/>
              <a:t>	{</a:t>
            </a:r>
          </a:p>
          <a:p>
            <a:pPr marL="531813" indent="-531813" algn="just" defTabSz="796925" eaLnBrk="1" hangingPunct="1">
              <a:lnSpc>
                <a:spcPct val="90000"/>
              </a:lnSpc>
              <a:buFont typeface="Wingdings" pitchFamily="2" charset="2"/>
              <a:buNone/>
            </a:pPr>
            <a:r>
              <a:rPr lang="es-ES" sz="1700" smtClean="0"/>
              <a:t>		</a:t>
            </a:r>
            <a:r>
              <a:rPr lang="es-ES" sz="1700" b="1" smtClean="0"/>
              <a:t>//Que la clase implemente el interfaz Serializable permite que los objetos rectangulo se puedan serializar</a:t>
            </a:r>
          </a:p>
          <a:p>
            <a:pPr marL="531813" indent="-531813" algn="just" defTabSz="796925" eaLnBrk="1" hangingPunct="1">
              <a:lnSpc>
                <a:spcPct val="90000"/>
              </a:lnSpc>
              <a:buFont typeface="Wingdings" pitchFamily="2" charset="2"/>
              <a:buNone/>
            </a:pPr>
            <a:endParaRPr lang="es-ES" sz="1700" smtClean="0"/>
          </a:p>
          <a:p>
            <a:pPr marL="531813" indent="-531813" algn="just" defTabSz="796925" eaLnBrk="1" hangingPunct="1">
              <a:lnSpc>
                <a:spcPct val="55000"/>
              </a:lnSpc>
              <a:buClr>
                <a:schemeClr val="tx1"/>
              </a:buClr>
              <a:buFont typeface="Wingdings" pitchFamily="2" charset="2"/>
              <a:buNone/>
            </a:pPr>
            <a:r>
              <a:rPr lang="es-ES" sz="1700" smtClean="0"/>
              <a:t>		private double  base;</a:t>
            </a:r>
          </a:p>
          <a:p>
            <a:pPr marL="531813" indent="-531813" algn="just" defTabSz="796925" eaLnBrk="1" hangingPunct="1">
              <a:lnSpc>
                <a:spcPct val="55000"/>
              </a:lnSpc>
              <a:buClr>
                <a:schemeClr val="tx1"/>
              </a:buClr>
              <a:buFont typeface="Wingdings" pitchFamily="2" charset="2"/>
              <a:buNone/>
            </a:pPr>
            <a:r>
              <a:rPr lang="es-ES" sz="1700" smtClean="0"/>
              <a:t>		private double  altura;</a:t>
            </a:r>
          </a:p>
          <a:p>
            <a:pPr marL="531813" indent="-531813" algn="just" defTabSz="796925" eaLnBrk="1" hangingPunct="1">
              <a:lnSpc>
                <a:spcPct val="55000"/>
              </a:lnSpc>
              <a:buClr>
                <a:schemeClr val="tx1"/>
              </a:buClr>
              <a:buFont typeface="Wingdings" pitchFamily="2" charset="2"/>
              <a:buNone/>
            </a:pPr>
            <a:r>
              <a:rPr lang="es-ES" sz="1700" smtClean="0"/>
              <a:t>		</a:t>
            </a:r>
          </a:p>
          <a:p>
            <a:pPr marL="531813" indent="-531813" algn="just" defTabSz="796925" eaLnBrk="1" hangingPunct="1">
              <a:lnSpc>
                <a:spcPct val="55000"/>
              </a:lnSpc>
              <a:buClr>
                <a:schemeClr val="tx1"/>
              </a:buClr>
              <a:buFont typeface="Wingdings" pitchFamily="2" charset="2"/>
              <a:buNone/>
            </a:pPr>
            <a:r>
              <a:rPr lang="es-ES" sz="1700" smtClean="0"/>
              <a:t>		public Rectangulo(double base, double altura)</a:t>
            </a:r>
          </a:p>
          <a:p>
            <a:pPr marL="531813" indent="-531813" algn="just" defTabSz="796925" eaLnBrk="1" hangingPunct="1">
              <a:lnSpc>
                <a:spcPct val="55000"/>
              </a:lnSpc>
              <a:buClr>
                <a:schemeClr val="tx1"/>
              </a:buClr>
              <a:buFont typeface="Wingdings" pitchFamily="2" charset="2"/>
              <a:buNone/>
            </a:pPr>
            <a:r>
              <a:rPr lang="es-ES" sz="1700" smtClean="0"/>
              <a:t>		{</a:t>
            </a:r>
          </a:p>
          <a:p>
            <a:pPr marL="531813" indent="-531813" algn="just" defTabSz="796925" eaLnBrk="1" hangingPunct="1">
              <a:lnSpc>
                <a:spcPct val="55000"/>
              </a:lnSpc>
              <a:buClr>
                <a:schemeClr val="tx1"/>
              </a:buClr>
              <a:buFont typeface="Wingdings" pitchFamily="2" charset="2"/>
              <a:buNone/>
            </a:pPr>
            <a:r>
              <a:rPr lang="es-ES" sz="1700" smtClean="0"/>
              <a:t>			this.base=base;</a:t>
            </a:r>
          </a:p>
          <a:p>
            <a:pPr marL="531813" indent="-531813" algn="just" defTabSz="796925" eaLnBrk="1" hangingPunct="1">
              <a:lnSpc>
                <a:spcPct val="55000"/>
              </a:lnSpc>
              <a:buClr>
                <a:schemeClr val="tx1"/>
              </a:buClr>
              <a:buFont typeface="Wingdings" pitchFamily="2" charset="2"/>
              <a:buNone/>
            </a:pPr>
            <a:r>
              <a:rPr lang="es-ES" sz="1700" smtClean="0"/>
              <a:t>			this.altura=altura;</a:t>
            </a:r>
          </a:p>
          <a:p>
            <a:pPr marL="531813" indent="-531813" algn="just" defTabSz="796925" eaLnBrk="1" hangingPunct="1">
              <a:lnSpc>
                <a:spcPct val="55000"/>
              </a:lnSpc>
              <a:buClr>
                <a:schemeClr val="tx1"/>
              </a:buClr>
              <a:buFont typeface="Wingdings" pitchFamily="2" charset="2"/>
              <a:buNone/>
            </a:pPr>
            <a:r>
              <a:rPr lang="es-ES" sz="1700" smtClean="0"/>
              <a:t>		}	</a:t>
            </a:r>
          </a:p>
          <a:p>
            <a:pPr marL="531813" indent="-531813" algn="just" defTabSz="796925" eaLnBrk="1" hangingPunct="1">
              <a:lnSpc>
                <a:spcPct val="55000"/>
              </a:lnSpc>
              <a:buClr>
                <a:schemeClr val="tx1"/>
              </a:buClr>
              <a:buFont typeface="Wingdings" pitchFamily="2" charset="2"/>
              <a:buNone/>
            </a:pPr>
            <a:endParaRPr lang="es-ES" sz="1700" smtClean="0"/>
          </a:p>
          <a:p>
            <a:pPr marL="531813" indent="-531813" algn="just" defTabSz="796925" eaLnBrk="1" hangingPunct="1">
              <a:lnSpc>
                <a:spcPct val="55000"/>
              </a:lnSpc>
              <a:buClr>
                <a:schemeClr val="tx1"/>
              </a:buClr>
              <a:buFont typeface="Wingdings" pitchFamily="2" charset="2"/>
              <a:buNone/>
            </a:pPr>
            <a:r>
              <a:rPr lang="es-ES" sz="1700" smtClean="0"/>
              <a:t>		public double getBase()</a:t>
            </a:r>
          </a:p>
          <a:p>
            <a:pPr marL="531813" indent="-531813" algn="just" defTabSz="796925" eaLnBrk="1" hangingPunct="1">
              <a:lnSpc>
                <a:spcPct val="55000"/>
              </a:lnSpc>
              <a:buClr>
                <a:schemeClr val="tx1"/>
              </a:buClr>
              <a:buFont typeface="Wingdings" pitchFamily="2" charset="2"/>
              <a:buNone/>
            </a:pPr>
            <a:r>
              <a:rPr lang="es-ES" sz="1700" smtClean="0"/>
              <a:t>		{</a:t>
            </a:r>
          </a:p>
          <a:p>
            <a:pPr marL="531813" indent="-531813" algn="just" defTabSz="796925" eaLnBrk="1" hangingPunct="1">
              <a:lnSpc>
                <a:spcPct val="55000"/>
              </a:lnSpc>
              <a:buClr>
                <a:schemeClr val="tx1"/>
              </a:buClr>
              <a:buFont typeface="Wingdings" pitchFamily="2" charset="2"/>
              <a:buNone/>
            </a:pPr>
            <a:r>
              <a:rPr lang="es-ES" sz="1700" smtClean="0"/>
              <a:t>			return base;</a:t>
            </a:r>
          </a:p>
          <a:p>
            <a:pPr marL="531813" indent="-531813" algn="just" defTabSz="796925" eaLnBrk="1" hangingPunct="1">
              <a:lnSpc>
                <a:spcPct val="55000"/>
              </a:lnSpc>
              <a:buClr>
                <a:schemeClr val="tx1"/>
              </a:buClr>
              <a:buFont typeface="Wingdings" pitchFamily="2" charset="2"/>
              <a:buNone/>
            </a:pPr>
            <a:r>
              <a:rPr lang="es-ES" sz="1700" smtClean="0"/>
              <a:t>		}</a:t>
            </a:r>
          </a:p>
          <a:p>
            <a:pPr marL="531813" indent="-531813" algn="just" defTabSz="796925" eaLnBrk="1" hangingPunct="1">
              <a:lnSpc>
                <a:spcPct val="55000"/>
              </a:lnSpc>
              <a:buClr>
                <a:schemeClr val="tx1"/>
              </a:buClr>
              <a:buFont typeface="Wingdings" pitchFamily="2" charset="2"/>
              <a:buNone/>
            </a:pPr>
            <a:r>
              <a:rPr lang="es-ES" sz="1700" smtClean="0"/>
              <a:t>	</a:t>
            </a:r>
          </a:p>
          <a:p>
            <a:pPr marL="531813" indent="-531813" algn="just" defTabSz="796925" eaLnBrk="1" hangingPunct="1">
              <a:lnSpc>
                <a:spcPct val="55000"/>
              </a:lnSpc>
              <a:buClr>
                <a:schemeClr val="tx1"/>
              </a:buClr>
              <a:buFont typeface="Wingdings" pitchFamily="2" charset="2"/>
              <a:buNone/>
            </a:pPr>
            <a:r>
              <a:rPr lang="es-ES" sz="1700" smtClean="0"/>
              <a:t>		…</a:t>
            </a:r>
          </a:p>
          <a:p>
            <a:pPr marL="531813" indent="-531813" algn="just" defTabSz="796925" eaLnBrk="1" hangingPunct="1">
              <a:lnSpc>
                <a:spcPct val="55000"/>
              </a:lnSpc>
              <a:buClr>
                <a:schemeClr val="tx1"/>
              </a:buClr>
              <a:buFont typeface="Wingdings" pitchFamily="2" charset="2"/>
              <a:buNone/>
            </a:pPr>
            <a:r>
              <a:rPr lang="es-ES" sz="1700" smtClean="0"/>
              <a:t>		</a:t>
            </a:r>
          </a:p>
          <a:p>
            <a:pPr marL="531813" indent="-531813" algn="just" defTabSz="796925" eaLnBrk="1" hangingPunct="1">
              <a:lnSpc>
                <a:spcPct val="55000"/>
              </a:lnSpc>
              <a:buClr>
                <a:schemeClr val="tx1"/>
              </a:buClr>
              <a:buFont typeface="Wingdings" pitchFamily="2" charset="2"/>
              <a:buNone/>
            </a:pPr>
            <a:r>
              <a:rPr lang="es-ES" sz="1700" smtClean="0"/>
              <a:t>	}</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s-ES" sz="3500" smtClean="0"/>
              <a:t>Serialización</a:t>
            </a:r>
            <a:br>
              <a:rPr lang="es-ES" sz="3500" smtClean="0"/>
            </a:br>
            <a:r>
              <a:rPr lang="es-ES" sz="3100" smtClean="0">
                <a:solidFill>
                  <a:schemeClr val="bg2"/>
                </a:solidFill>
              </a:rPr>
              <a:t>ObjectInputStream y ObjectOutputStream</a:t>
            </a:r>
          </a:p>
        </p:txBody>
      </p:sp>
      <p:sp>
        <p:nvSpPr>
          <p:cNvPr id="89091" name="Rectangle 3"/>
          <p:cNvSpPr>
            <a:spLocks noGrp="1" noChangeArrowheads="1"/>
          </p:cNvSpPr>
          <p:nvPr>
            <p:ph type="body" idx="1"/>
          </p:nvPr>
        </p:nvSpPr>
        <p:spPr>
          <a:xfrm>
            <a:off x="395288" y="1628775"/>
            <a:ext cx="8229600" cy="4968875"/>
          </a:xfrm>
        </p:spPr>
        <p:txBody>
          <a:bodyPr/>
          <a:lstStyle/>
          <a:p>
            <a:pPr marL="531813" indent="-531813" algn="just" defTabSz="796925" eaLnBrk="1" hangingPunct="1"/>
            <a:r>
              <a:rPr lang="es-ES" sz="2600" smtClean="0"/>
              <a:t>Para serializar objetos y enviarlos/recibirlos  a través de/desde un stream, Java ofrece las clases ObjectInputStream y ObjectOutputStream (del paquete java.io).</a:t>
            </a:r>
          </a:p>
          <a:p>
            <a:pPr marL="531813" indent="-531813" algn="just" defTabSz="796925" eaLnBrk="1" hangingPunct="1"/>
            <a:r>
              <a:rPr lang="es-ES" sz="2600" b="1" smtClean="0"/>
              <a:t>ObjectInputStream</a:t>
            </a:r>
            <a:r>
              <a:rPr lang="es-ES" sz="2600" smtClean="0"/>
              <a:t>:</a:t>
            </a:r>
          </a:p>
          <a:p>
            <a:pPr marL="863600" lvl="1" indent="-463550" algn="just" defTabSz="796925" eaLnBrk="1" hangingPunct="1"/>
            <a:r>
              <a:rPr lang="es-ES" sz="2200" smtClean="0"/>
              <a:t>Constructores</a:t>
            </a:r>
          </a:p>
          <a:p>
            <a:pPr marL="1196975" lvl="2" indent="-400050" algn="just" defTabSz="796925" eaLnBrk="1" hangingPunct="1"/>
            <a:r>
              <a:rPr lang="es-ES" sz="2100" smtClean="0"/>
              <a:t>ObjectInputStream (InputStream in)</a:t>
            </a:r>
          </a:p>
          <a:p>
            <a:pPr marL="863600" lvl="1" indent="-463550" algn="just" defTabSz="796925" eaLnBrk="1" hangingPunct="1"/>
            <a:r>
              <a:rPr lang="es-ES" sz="2200" smtClean="0"/>
              <a:t>Métodos</a:t>
            </a:r>
          </a:p>
          <a:p>
            <a:pPr marL="1196975" lvl="2" indent="-400050" algn="just" defTabSz="796925" eaLnBrk="1" hangingPunct="1"/>
            <a:r>
              <a:rPr lang="es-ES" sz="2100" smtClean="0"/>
              <a:t>Ofrece métodos para leer distintos tipos de datos del stream, destacando el método:</a:t>
            </a:r>
          </a:p>
          <a:p>
            <a:pPr marL="1527175" lvl="3" indent="-330200" algn="just" defTabSz="796925" eaLnBrk="1" hangingPunct="1"/>
            <a:r>
              <a:rPr lang="es-ES" sz="1800" smtClean="0"/>
              <a:t> </a:t>
            </a:r>
            <a:r>
              <a:rPr lang="es-ES" sz="1800" b="1" smtClean="0"/>
              <a:t>Object readObject(): </a:t>
            </a:r>
            <a:r>
              <a:rPr lang="es-ES" sz="1800" smtClean="0"/>
              <a:t>lee un objeto del stream y lo deserializa.</a:t>
            </a:r>
            <a:endParaRPr lang="es-ES" sz="2400" smtClean="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s-ES" sz="3500" smtClean="0"/>
              <a:t>Serialización</a:t>
            </a:r>
            <a:br>
              <a:rPr lang="es-ES" sz="3500" smtClean="0"/>
            </a:br>
            <a:r>
              <a:rPr lang="es-ES" sz="3100" smtClean="0">
                <a:solidFill>
                  <a:schemeClr val="bg2"/>
                </a:solidFill>
              </a:rPr>
              <a:t>ObjectInputStream y ObjectOutputStream</a:t>
            </a:r>
          </a:p>
        </p:txBody>
      </p:sp>
      <p:sp>
        <p:nvSpPr>
          <p:cNvPr id="90115" name="Rectangle 3"/>
          <p:cNvSpPr>
            <a:spLocks noGrp="1" noChangeArrowheads="1"/>
          </p:cNvSpPr>
          <p:nvPr>
            <p:ph type="body" idx="1"/>
          </p:nvPr>
        </p:nvSpPr>
        <p:spPr>
          <a:xfrm>
            <a:off x="395288" y="1628775"/>
            <a:ext cx="8229600" cy="4968875"/>
          </a:xfrm>
        </p:spPr>
        <p:txBody>
          <a:bodyPr/>
          <a:lstStyle/>
          <a:p>
            <a:pPr marL="531813" indent="-531813" algn="just" defTabSz="796925" eaLnBrk="1" hangingPunct="1"/>
            <a:r>
              <a:rPr lang="es-ES" b="1" smtClean="0"/>
              <a:t>ObjectOutputStream</a:t>
            </a:r>
            <a:r>
              <a:rPr lang="es-ES" smtClean="0"/>
              <a:t>:</a:t>
            </a:r>
          </a:p>
          <a:p>
            <a:pPr marL="863600" lvl="1" indent="-463550" algn="just" defTabSz="796925" eaLnBrk="1" hangingPunct="1"/>
            <a:r>
              <a:rPr lang="es-ES" smtClean="0"/>
              <a:t>Constructores</a:t>
            </a:r>
          </a:p>
          <a:p>
            <a:pPr marL="1196975" lvl="2" indent="-400050" algn="just" defTabSz="796925" eaLnBrk="1" hangingPunct="1"/>
            <a:r>
              <a:rPr lang="es-ES" smtClean="0"/>
              <a:t>ObjectOutputStream (OutputStream out)</a:t>
            </a:r>
          </a:p>
          <a:p>
            <a:pPr marL="863600" lvl="1" indent="-463550" algn="just" defTabSz="796925" eaLnBrk="1" hangingPunct="1"/>
            <a:r>
              <a:rPr lang="es-ES" smtClean="0"/>
              <a:t>Métodos</a:t>
            </a:r>
          </a:p>
          <a:p>
            <a:pPr marL="1196975" lvl="2" indent="-400050" algn="just" defTabSz="796925" eaLnBrk="1" hangingPunct="1"/>
            <a:r>
              <a:rPr lang="es-ES" smtClean="0"/>
              <a:t>Ofrece métodos para escribir distintos tipos de datos del stream, destacando el método:</a:t>
            </a:r>
          </a:p>
          <a:p>
            <a:pPr marL="1527175" lvl="3" indent="-330200" algn="just" defTabSz="796925" eaLnBrk="1" hangingPunct="1"/>
            <a:r>
              <a:rPr lang="es-ES" smtClean="0"/>
              <a:t> </a:t>
            </a:r>
            <a:r>
              <a:rPr lang="es-ES" b="1" smtClean="0"/>
              <a:t>void writeObject(Object o): </a:t>
            </a:r>
            <a:r>
              <a:rPr lang="es-ES" smtClean="0"/>
              <a:t>escribe  el objeto especificado (serializándolo) en el stream.</a:t>
            </a:r>
            <a:endParaRPr lang="es-ES" b="1" smtClean="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s-ES" sz="3500" smtClean="0"/>
              <a:t>Serialización</a:t>
            </a:r>
            <a:br>
              <a:rPr lang="es-ES" sz="3500" smtClean="0"/>
            </a:br>
            <a:r>
              <a:rPr lang="es-ES" sz="3100" smtClean="0">
                <a:solidFill>
                  <a:schemeClr val="bg2"/>
                </a:solidFill>
              </a:rPr>
              <a:t>ObjectInputStream y ObjectOutputStream</a:t>
            </a:r>
          </a:p>
        </p:txBody>
      </p:sp>
      <p:sp>
        <p:nvSpPr>
          <p:cNvPr id="91139" name="Rectangle 3"/>
          <p:cNvSpPr>
            <a:spLocks noGrp="1" noChangeArrowheads="1"/>
          </p:cNvSpPr>
          <p:nvPr>
            <p:ph type="body" idx="1"/>
          </p:nvPr>
        </p:nvSpPr>
        <p:spPr>
          <a:xfrm>
            <a:off x="395288" y="1557338"/>
            <a:ext cx="8229600" cy="4968875"/>
          </a:xfrm>
        </p:spPr>
        <p:txBody>
          <a:bodyPr/>
          <a:lstStyle/>
          <a:p>
            <a:pPr marL="531813" indent="-531813" algn="just" defTabSz="796925" eaLnBrk="1" hangingPunct="1"/>
            <a:r>
              <a:rPr lang="es-ES" smtClean="0"/>
              <a:t>Hay que tener en cuenta que, para poder realizar lecturas de objetos, será necesario conocer la clase del tipo de objeto que se va a leer, ya que readObject retorna un objeto de tipo Object.</a:t>
            </a:r>
          </a:p>
          <a:p>
            <a:pPr marL="531813" indent="-531813" algn="just" defTabSz="796925" eaLnBrk="1" hangingPunct="1"/>
            <a:r>
              <a:rPr lang="es-ES" smtClean="0"/>
              <a:t>Luego será necesario hacer un casting a su clase para que la recuperación sea absoluta.</a:t>
            </a:r>
          </a:p>
          <a:p>
            <a:pPr marL="531813" indent="-531813" algn="just" defTabSz="796925" eaLnBrk="1" hangingPunct="1"/>
            <a:endParaRPr lang="es-ES" b="1" smtClean="0"/>
          </a:p>
          <a:p>
            <a:pPr marL="1196975" lvl="2" indent="-400050" algn="just" defTabSz="796925" eaLnBrk="1" hangingPunct="1">
              <a:buFont typeface="Wingdings" pitchFamily="2" charset="2"/>
              <a:buNone/>
            </a:pPr>
            <a:endParaRPr lang="es-ES" b="1" smtClean="0"/>
          </a:p>
          <a:p>
            <a:pPr marL="531813" indent="-531813" algn="just" defTabSz="796925" eaLnBrk="1" hangingPunct="1">
              <a:buFont typeface="Wingdings" pitchFamily="2" charset="2"/>
              <a:buNone/>
            </a:pPr>
            <a:endParaRPr lang="es-ES" b="1" smtClean="0"/>
          </a:p>
          <a:p>
            <a:pPr marL="531813" indent="-531813" algn="just" defTabSz="796925" eaLnBrk="1" hangingPunct="1"/>
            <a:endParaRPr lang="es-ES" smtClean="0"/>
          </a:p>
          <a:p>
            <a:pPr marL="863600" lvl="1" indent="-463550" defTabSz="796925" eaLnBrk="1" hangingPunct="1"/>
            <a:endParaRPr lang="es-ES" smtClean="0"/>
          </a:p>
          <a:p>
            <a:pPr marL="531813" indent="-531813" algn="just" defTabSz="796925" eaLnBrk="1" hangingPunct="1"/>
            <a:endParaRPr lang="es-ES" smtClean="0"/>
          </a:p>
          <a:p>
            <a:pPr marL="863600" lvl="1" indent="-463550" defTabSz="796925" eaLnBrk="1" hangingPunct="1"/>
            <a:endParaRPr lang="es-ES" smtClean="0"/>
          </a:p>
          <a:p>
            <a:pPr marL="531813" indent="-531813" algn="just" defTabSz="796925" eaLnBrk="1" hangingPunct="1"/>
            <a:endParaRPr lang="es-ES" smtClean="0"/>
          </a:p>
          <a:p>
            <a:pPr marL="531813" indent="-531813" algn="just" defTabSz="796925" eaLnBrk="1" hangingPunct="1">
              <a:buClr>
                <a:schemeClr val="tx1"/>
              </a:buClr>
              <a:buFont typeface="Wingdings" pitchFamily="2" charset="2"/>
              <a:buNone/>
            </a:pPr>
            <a:endParaRPr lang="es-ES" sz="3400" smtClean="0"/>
          </a:p>
          <a:p>
            <a:pPr marL="863600" lvl="1" indent="-463550" defTabSz="796925" eaLnBrk="1" hangingPunct="1">
              <a:buClr>
                <a:schemeClr val="tx1"/>
              </a:buClr>
              <a:buFont typeface="Wingdings" pitchFamily="2" charset="2"/>
              <a:buNone/>
            </a:pPr>
            <a:endParaRPr lang="es-ES" sz="3000" smtClean="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3746" t="9392" r="23746" b="26952"/>
          <a:stretch>
            <a:fillRect/>
          </a:stretch>
        </p:blipFill>
        <p:spPr>
          <a:xfrm>
            <a:off x="755650" y="1052513"/>
            <a:ext cx="7704138" cy="5006975"/>
          </a:xfr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3746" t="9392" r="3627" b="20439"/>
          <a:stretch>
            <a:fillRect/>
          </a:stretch>
        </p:blipFill>
        <p:spPr>
          <a:xfrm>
            <a:off x="395288" y="333375"/>
            <a:ext cx="8316912" cy="6048375"/>
          </a:xfrm>
        </p:spPr>
      </p:pic>
      <p:pic>
        <p:nvPicPr>
          <p:cNvPr id="93187" name="Picture 4"/>
          <p:cNvPicPr>
            <a:picLocks noChangeAspect="1" noChangeArrowheads="1"/>
          </p:cNvPicPr>
          <p:nvPr/>
        </p:nvPicPr>
        <p:blipFill>
          <a:blip r:embed="rId3">
            <a:extLst>
              <a:ext uri="{28A0092B-C50C-407E-A947-70E740481C1C}">
                <a14:useLocalDpi xmlns:a14="http://schemas.microsoft.com/office/drawing/2010/main" val="0"/>
              </a:ext>
            </a:extLst>
          </a:blip>
          <a:srcRect t="9831" r="59602" b="75781"/>
          <a:stretch>
            <a:fillRect/>
          </a:stretch>
        </p:blipFill>
        <p:spPr bwMode="auto">
          <a:xfrm>
            <a:off x="2374900" y="5502275"/>
            <a:ext cx="6769100" cy="1355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188" name="Text Box 5"/>
          <p:cNvSpPr txBox="1">
            <a:spLocks noChangeArrowheads="1"/>
          </p:cNvSpPr>
          <p:nvPr/>
        </p:nvSpPr>
        <p:spPr bwMode="auto">
          <a:xfrm>
            <a:off x="4427538" y="4724400"/>
            <a:ext cx="45370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spcBef>
                <a:spcPct val="50000"/>
              </a:spcBef>
            </a:pPr>
            <a:r>
              <a:rPr lang="es-ES">
                <a:solidFill>
                  <a:srgbClr val="FF0000"/>
                </a:solidFill>
              </a:rPr>
              <a:t>Después de deserializar el objeto, hacemos un casting a la clase Rectángulo</a:t>
            </a:r>
          </a:p>
        </p:txBody>
      </p:sp>
      <p:sp>
        <p:nvSpPr>
          <p:cNvPr id="93189" name="Line 6"/>
          <p:cNvSpPr>
            <a:spLocks noChangeShapeType="1"/>
          </p:cNvSpPr>
          <p:nvPr/>
        </p:nvSpPr>
        <p:spPr bwMode="auto">
          <a:xfrm flipH="1" flipV="1">
            <a:off x="3924300" y="4508500"/>
            <a:ext cx="431800" cy="288925"/>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93190" name="Rectangle 8"/>
          <p:cNvSpPr>
            <a:spLocks noChangeArrowheads="1"/>
          </p:cNvSpPr>
          <p:nvPr/>
        </p:nvSpPr>
        <p:spPr bwMode="auto">
          <a:xfrm>
            <a:off x="5435600" y="2420938"/>
            <a:ext cx="29749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
                <a:solidFill>
                  <a:srgbClr val="FF0000"/>
                </a:solidFill>
              </a:rPr>
              <a:t>Serializamos los objetos</a:t>
            </a:r>
          </a:p>
        </p:txBody>
      </p:sp>
      <p:sp>
        <p:nvSpPr>
          <p:cNvPr id="93191" name="Line 9"/>
          <p:cNvSpPr>
            <a:spLocks noChangeShapeType="1"/>
          </p:cNvSpPr>
          <p:nvPr/>
        </p:nvSpPr>
        <p:spPr bwMode="auto">
          <a:xfrm flipH="1">
            <a:off x="5508625" y="2781300"/>
            <a:ext cx="574675" cy="287338"/>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2878" t="9392" r="27257" b="22058"/>
          <a:stretch>
            <a:fillRect/>
          </a:stretch>
        </p:blipFill>
        <p:spPr>
          <a:xfrm>
            <a:off x="0" y="0"/>
            <a:ext cx="6227763" cy="4589463"/>
          </a:xfrm>
        </p:spPr>
      </p:pic>
      <p:pic>
        <p:nvPicPr>
          <p:cNvPr id="11267" name="Picture 5"/>
          <p:cNvPicPr>
            <a:picLocks noChangeAspect="1" noChangeArrowheads="1"/>
          </p:cNvPicPr>
          <p:nvPr/>
        </p:nvPicPr>
        <p:blipFill>
          <a:blip r:embed="rId3">
            <a:extLst>
              <a:ext uri="{28A0092B-C50C-407E-A947-70E740481C1C}">
                <a14:useLocalDpi xmlns:a14="http://schemas.microsoft.com/office/drawing/2010/main" val="0"/>
              </a:ext>
            </a:extLst>
          </a:blip>
          <a:srcRect l="-562" t="8855" r="39130" b="59634"/>
          <a:stretch>
            <a:fillRect/>
          </a:stretch>
        </p:blipFill>
        <p:spPr bwMode="auto">
          <a:xfrm>
            <a:off x="1835150" y="4508500"/>
            <a:ext cx="6913563" cy="199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8" name="Text Box 6"/>
          <p:cNvSpPr txBox="1">
            <a:spLocks noChangeArrowheads="1"/>
          </p:cNvSpPr>
          <p:nvPr/>
        </p:nvSpPr>
        <p:spPr bwMode="auto">
          <a:xfrm>
            <a:off x="6011863" y="1700213"/>
            <a:ext cx="25209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spcBef>
                <a:spcPct val="50000"/>
              </a:spcBef>
            </a:pPr>
            <a:r>
              <a:rPr lang="es-ES">
                <a:solidFill>
                  <a:srgbClr val="FF0000"/>
                </a:solidFill>
              </a:rPr>
              <a:t>Constructor con un solo parámetro que es un String</a:t>
            </a:r>
          </a:p>
        </p:txBody>
      </p:sp>
      <p:sp>
        <p:nvSpPr>
          <p:cNvPr id="11269" name="Line 7"/>
          <p:cNvSpPr>
            <a:spLocks noChangeShapeType="1"/>
          </p:cNvSpPr>
          <p:nvPr/>
        </p:nvSpPr>
        <p:spPr bwMode="auto">
          <a:xfrm flipH="1">
            <a:off x="4572000" y="2133600"/>
            <a:ext cx="115252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endParaRPr lang="es-ES" smtClean="0"/>
          </a:p>
        </p:txBody>
      </p:sp>
      <p:sp>
        <p:nvSpPr>
          <p:cNvPr id="94211" name="Rectangle 3"/>
          <p:cNvSpPr>
            <a:spLocks noGrp="1" noChangeArrowheads="1"/>
          </p:cNvSpPr>
          <p:nvPr>
            <p:ph type="body" idx="1"/>
          </p:nvPr>
        </p:nvSpPr>
        <p:spPr/>
        <p:txBody>
          <a:bodyPr/>
          <a:lstStyle/>
          <a:p>
            <a:pPr eaLnBrk="1" hangingPunct="1"/>
            <a:r>
              <a:rPr lang="es-ES" smtClean="0"/>
              <a:t>Si en lugar de implementar Serializable la clase Rectángulo, lo hubiera hecho la clase padre Figura (aunque fuera abstracta), todas sus hijas lo implementarían y serían, por tanto, serializables.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3611" t="12317" r="18207" b="38470"/>
          <a:stretch>
            <a:fillRect/>
          </a:stretch>
        </p:blipFill>
        <p:spPr>
          <a:xfrm>
            <a:off x="179388" y="188913"/>
            <a:ext cx="5329237" cy="3205162"/>
          </a:xfrm>
        </p:spPr>
      </p:pic>
      <p:pic>
        <p:nvPicPr>
          <p:cNvPr id="95235" name="Picture 4"/>
          <p:cNvPicPr>
            <a:picLocks noChangeAspect="1" noChangeArrowheads="1"/>
          </p:cNvPicPr>
          <p:nvPr/>
        </p:nvPicPr>
        <p:blipFill>
          <a:blip r:embed="rId3">
            <a:extLst>
              <a:ext uri="{28A0092B-C50C-407E-A947-70E740481C1C}">
                <a14:useLocalDpi xmlns:a14="http://schemas.microsoft.com/office/drawing/2010/main" val="0"/>
              </a:ext>
            </a:extLst>
          </a:blip>
          <a:srcRect l="24353" t="12804" r="17265" b="11415"/>
          <a:stretch>
            <a:fillRect/>
          </a:stretch>
        </p:blipFill>
        <p:spPr bwMode="auto">
          <a:xfrm>
            <a:off x="2555875" y="1773238"/>
            <a:ext cx="6588125" cy="480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36" name="Picture 5"/>
          <p:cNvPicPr>
            <a:picLocks noChangeAspect="1" noChangeArrowheads="1"/>
          </p:cNvPicPr>
          <p:nvPr/>
        </p:nvPicPr>
        <p:blipFill>
          <a:blip r:embed="rId4">
            <a:extLst>
              <a:ext uri="{28A0092B-C50C-407E-A947-70E740481C1C}">
                <a14:useLocalDpi xmlns:a14="http://schemas.microsoft.com/office/drawing/2010/main" val="0"/>
              </a:ext>
            </a:extLst>
          </a:blip>
          <a:srcRect l="2489" t="9853" r="68179" b="75391"/>
          <a:stretch>
            <a:fillRect/>
          </a:stretch>
        </p:blipFill>
        <p:spPr bwMode="auto">
          <a:xfrm>
            <a:off x="5148263" y="5778500"/>
            <a:ext cx="381635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237" name="Line 6"/>
          <p:cNvSpPr>
            <a:spLocks noChangeShapeType="1"/>
          </p:cNvSpPr>
          <p:nvPr/>
        </p:nvSpPr>
        <p:spPr bwMode="auto">
          <a:xfrm flipH="1">
            <a:off x="3492500" y="620713"/>
            <a:ext cx="1152525"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95238" name="Line 7"/>
          <p:cNvSpPr>
            <a:spLocks noChangeShapeType="1"/>
          </p:cNvSpPr>
          <p:nvPr/>
        </p:nvSpPr>
        <p:spPr bwMode="auto">
          <a:xfrm flipH="1">
            <a:off x="7667625" y="3716338"/>
            <a:ext cx="936625"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95239" name="Line 8"/>
          <p:cNvSpPr>
            <a:spLocks noChangeShapeType="1"/>
          </p:cNvSpPr>
          <p:nvPr/>
        </p:nvSpPr>
        <p:spPr bwMode="auto">
          <a:xfrm flipH="1">
            <a:off x="7380288" y="4365625"/>
            <a:ext cx="863600" cy="0"/>
          </a:xfrm>
          <a:prstGeom prst="line">
            <a:avLst/>
          </a:prstGeom>
          <a:noFill/>
          <a:ln w="158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s-ES" smtClean="0"/>
              <a:t>Serializar un array, Vector, etc.</a:t>
            </a:r>
          </a:p>
        </p:txBody>
      </p:sp>
      <p:sp>
        <p:nvSpPr>
          <p:cNvPr id="96259" name="Rectangle 3"/>
          <p:cNvSpPr>
            <a:spLocks noGrp="1" noChangeArrowheads="1"/>
          </p:cNvSpPr>
          <p:nvPr>
            <p:ph type="body" idx="1"/>
          </p:nvPr>
        </p:nvSpPr>
        <p:spPr/>
        <p:txBody>
          <a:bodyPr/>
          <a:lstStyle/>
          <a:p>
            <a:pPr eaLnBrk="1" hangingPunct="1"/>
            <a:r>
              <a:rPr lang="es-ES" smtClean="0"/>
              <a:t>Si se serializa un array, Vector, etc., se convierten todas sus componentes en una serie de bytes. </a:t>
            </a:r>
          </a:p>
          <a:p>
            <a:pPr eaLnBrk="1" hangingPunct="1"/>
            <a:r>
              <a:rPr lang="es-ES" smtClean="0"/>
              <a:t>Si es un array o Vector de objetos de una clase, dicha clase debe implementar también Serializable.</a:t>
            </a:r>
          </a:p>
          <a:p>
            <a:pPr eaLnBrk="1" hangingPunct="1"/>
            <a:r>
              <a:rPr lang="es-ES" smtClean="0"/>
              <a:t>Al recuperar el array o Vector, deja todo como estaba.</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25366" t="13098" r="25685" b="29794"/>
          <a:stretch>
            <a:fillRect/>
          </a:stretch>
        </p:blipFill>
        <p:spPr>
          <a:xfrm>
            <a:off x="323850" y="188913"/>
            <a:ext cx="5832475" cy="3648075"/>
          </a:xfrm>
        </p:spPr>
      </p:pic>
      <p:sp>
        <p:nvSpPr>
          <p:cNvPr id="97283" name="Text Box 4"/>
          <p:cNvSpPr txBox="1">
            <a:spLocks noChangeArrowheads="1"/>
          </p:cNvSpPr>
          <p:nvPr/>
        </p:nvSpPr>
        <p:spPr bwMode="auto">
          <a:xfrm>
            <a:off x="5148263" y="333375"/>
            <a:ext cx="2808287"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spcBef>
                <a:spcPct val="50000"/>
              </a:spcBef>
            </a:pPr>
            <a:r>
              <a:rPr lang="es-ES">
                <a:solidFill>
                  <a:srgbClr val="FF0000"/>
                </a:solidFill>
              </a:rPr>
              <a:t>Definimos la clase ProductoSerializable que implementa dicha interfaz</a:t>
            </a:r>
          </a:p>
        </p:txBody>
      </p:sp>
      <p:pic>
        <p:nvPicPr>
          <p:cNvPr id="97284" name="Picture 5"/>
          <p:cNvPicPr>
            <a:picLocks noChangeAspect="1" noChangeArrowheads="1"/>
          </p:cNvPicPr>
          <p:nvPr/>
        </p:nvPicPr>
        <p:blipFill>
          <a:blip r:embed="rId3">
            <a:extLst>
              <a:ext uri="{28A0092B-C50C-407E-A947-70E740481C1C}">
                <a14:useLocalDpi xmlns:a14="http://schemas.microsoft.com/office/drawing/2010/main" val="0"/>
              </a:ext>
            </a:extLst>
          </a:blip>
          <a:srcRect l="24902" t="12804" r="31369" b="40321"/>
          <a:stretch>
            <a:fillRect/>
          </a:stretch>
        </p:blipFill>
        <p:spPr bwMode="auto">
          <a:xfrm>
            <a:off x="2987675" y="3644900"/>
            <a:ext cx="56896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285" name="Text Box 6"/>
          <p:cNvSpPr txBox="1">
            <a:spLocks noChangeArrowheads="1"/>
          </p:cNvSpPr>
          <p:nvPr/>
        </p:nvSpPr>
        <p:spPr bwMode="auto">
          <a:xfrm>
            <a:off x="179388" y="4076700"/>
            <a:ext cx="2808287"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spcBef>
                <a:spcPct val="50000"/>
              </a:spcBef>
            </a:pPr>
            <a:r>
              <a:rPr lang="es-ES">
                <a:solidFill>
                  <a:srgbClr val="FF0000"/>
                </a:solidFill>
              </a:rPr>
              <a:t>Definimos la clase ListaProductos que contiene como atributo un Vector de objetos ProductoSerializable. Esta clase también implementa la interfaz</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5"/>
          <p:cNvPicPr>
            <a:picLocks noChangeAspect="1" noChangeArrowheads="1"/>
          </p:cNvPicPr>
          <p:nvPr/>
        </p:nvPicPr>
        <p:blipFill>
          <a:blip r:embed="rId2">
            <a:extLst>
              <a:ext uri="{28A0092B-C50C-407E-A947-70E740481C1C}">
                <a14:useLocalDpi xmlns:a14="http://schemas.microsoft.com/office/drawing/2010/main" val="0"/>
              </a:ext>
            </a:extLst>
          </a:blip>
          <a:srcRect l="25452" t="12804" r="9248" b="12761"/>
          <a:stretch>
            <a:fillRect/>
          </a:stretch>
        </p:blipFill>
        <p:spPr bwMode="auto">
          <a:xfrm>
            <a:off x="179388" y="549275"/>
            <a:ext cx="8496300" cy="544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307" name="Text Box 6"/>
          <p:cNvSpPr txBox="1">
            <a:spLocks noChangeArrowheads="1"/>
          </p:cNvSpPr>
          <p:nvPr/>
        </p:nvSpPr>
        <p:spPr bwMode="auto">
          <a:xfrm>
            <a:off x="1331913" y="5661025"/>
            <a:ext cx="6335712"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spcBef>
                <a:spcPct val="50000"/>
              </a:spcBef>
            </a:pPr>
            <a:r>
              <a:rPr lang="es-ES">
                <a:solidFill>
                  <a:srgbClr val="FF0000"/>
                </a:solidFill>
              </a:rPr>
              <a:t>En el main, se crea un objeto lista, se crean varios productos que se insertan en la lista (que contiene un Vector), se serializa la lista y posteriormente se recupera.</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l="1736" t="9824" r="23773" b="8565"/>
          <a:stretch>
            <a:fillRect/>
          </a:stretch>
        </p:blipFill>
        <p:spPr>
          <a:xfrm>
            <a:off x="179388" y="1125538"/>
            <a:ext cx="8748712" cy="5138737"/>
          </a:xfrm>
        </p:spPr>
      </p:pic>
      <p:sp>
        <p:nvSpPr>
          <p:cNvPr id="99331" name="Text Box 4"/>
          <p:cNvSpPr txBox="1">
            <a:spLocks noChangeArrowheads="1"/>
          </p:cNvSpPr>
          <p:nvPr/>
        </p:nvSpPr>
        <p:spPr bwMode="auto">
          <a:xfrm>
            <a:off x="3563938" y="3429000"/>
            <a:ext cx="46815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s-ES">
                <a:solidFill>
                  <a:srgbClr val="FF0000"/>
                </a:solidFill>
              </a:rPr>
              <a:t>La lista de productos antes y después de serializar es la misma</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s-ES" sz="3500" smtClean="0"/>
              <a:t>Serialización</a:t>
            </a:r>
            <a:br>
              <a:rPr lang="es-ES" sz="3500" smtClean="0"/>
            </a:br>
            <a:r>
              <a:rPr lang="es-ES" sz="3100" smtClean="0">
                <a:solidFill>
                  <a:schemeClr val="bg2"/>
                </a:solidFill>
              </a:rPr>
              <a:t>ObjectInputStream y ObjectOutputStream</a:t>
            </a:r>
          </a:p>
        </p:txBody>
      </p:sp>
      <p:sp>
        <p:nvSpPr>
          <p:cNvPr id="100355" name="Rectangle 3"/>
          <p:cNvSpPr>
            <a:spLocks noGrp="1" noChangeArrowheads="1"/>
          </p:cNvSpPr>
          <p:nvPr>
            <p:ph type="body" idx="1"/>
          </p:nvPr>
        </p:nvSpPr>
        <p:spPr>
          <a:xfrm>
            <a:off x="468313" y="1412875"/>
            <a:ext cx="8496300" cy="4968875"/>
          </a:xfrm>
        </p:spPr>
        <p:txBody>
          <a:bodyPr/>
          <a:lstStyle/>
          <a:p>
            <a:pPr marL="531813" indent="-531813" algn="just" defTabSz="796925" eaLnBrk="1" hangingPunct="1"/>
            <a:r>
              <a:rPr lang="es-ES" sz="2200" smtClean="0"/>
              <a:t>Aunque la serialización automática tiene un comportamiento bastante bueno, puede ser interesante en ocasiones que la controle el propio programador.</a:t>
            </a:r>
          </a:p>
          <a:p>
            <a:pPr marL="531813" indent="-531813" algn="just" defTabSz="796925" eaLnBrk="1" hangingPunct="1"/>
            <a:r>
              <a:rPr lang="es-ES" sz="2200" smtClean="0"/>
              <a:t>Las clases que necesiten un tratamiento especial durante la serialización y deserialización deben implementar métodos especiales con la signatura:</a:t>
            </a:r>
          </a:p>
          <a:p>
            <a:pPr marL="863600" lvl="1" indent="-463550" defTabSz="796925" eaLnBrk="1" hangingPunct="1"/>
            <a:r>
              <a:rPr lang="es-ES" sz="2000" smtClean="0"/>
              <a:t>private void </a:t>
            </a:r>
            <a:r>
              <a:rPr lang="es-ES" sz="2000" b="1" smtClean="0"/>
              <a:t>writeObject </a:t>
            </a:r>
            <a:r>
              <a:rPr lang="es-ES" sz="2000" smtClean="0"/>
              <a:t>(ObjectOutputStream out) throws IOException </a:t>
            </a:r>
          </a:p>
          <a:p>
            <a:pPr marL="863600" lvl="1" indent="-463550" defTabSz="796925" eaLnBrk="1" hangingPunct="1"/>
            <a:r>
              <a:rPr lang="es-ES" sz="2000" smtClean="0"/>
              <a:t>private void </a:t>
            </a:r>
            <a:r>
              <a:rPr lang="es-ES" sz="2000" b="1" smtClean="0"/>
              <a:t>readObject </a:t>
            </a:r>
            <a:r>
              <a:rPr lang="es-ES" sz="2000" smtClean="0"/>
              <a:t>(ObjectInputStream in) throws IOException, ClassNotFoundException </a:t>
            </a:r>
          </a:p>
          <a:p>
            <a:pPr marL="531813" indent="-531813" algn="just" defTabSz="796925" eaLnBrk="1" hangingPunct="1"/>
            <a:r>
              <a:rPr lang="es-ES" sz="2200" smtClean="0"/>
              <a:t>Se puede obtener el compartimiento por defecto de la serialización automática, llamando dentro de estos métodos a:</a:t>
            </a:r>
          </a:p>
          <a:p>
            <a:pPr marL="863600" lvl="1" indent="-463550" algn="just" defTabSz="796925" eaLnBrk="1" hangingPunct="1"/>
            <a:r>
              <a:rPr lang="es-ES" sz="2000" smtClean="0"/>
              <a:t>stream.defaultWriteObject()</a:t>
            </a:r>
          </a:p>
          <a:p>
            <a:pPr marL="863600" lvl="1" indent="-463550" algn="just" defTabSz="796925" eaLnBrk="1" hangingPunct="1"/>
            <a:r>
              <a:rPr lang="es-ES" sz="2000" smtClean="0"/>
              <a:t>stream.defaultReadObject()</a:t>
            </a:r>
          </a:p>
          <a:p>
            <a:pPr marL="531813" indent="-531813" algn="just" defTabSz="796925" eaLnBrk="1" hangingPunct="1"/>
            <a:endParaRPr lang="es-ES" sz="2200" smtClean="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s-ES" sz="3500" smtClean="0"/>
              <a:t>Serialización</a:t>
            </a:r>
            <a:br>
              <a:rPr lang="es-ES" sz="3500" smtClean="0"/>
            </a:br>
            <a:r>
              <a:rPr lang="es-ES" sz="3100" smtClean="0">
                <a:solidFill>
                  <a:schemeClr val="bg2"/>
                </a:solidFill>
              </a:rPr>
              <a:t>ObjectInputStream y ObjectOutputStream</a:t>
            </a:r>
          </a:p>
        </p:txBody>
      </p:sp>
      <p:sp>
        <p:nvSpPr>
          <p:cNvPr id="101379" name="Rectangle 3"/>
          <p:cNvSpPr>
            <a:spLocks noGrp="1" noChangeArrowheads="1"/>
          </p:cNvSpPr>
          <p:nvPr>
            <p:ph type="body" idx="1"/>
          </p:nvPr>
        </p:nvSpPr>
        <p:spPr/>
        <p:txBody>
          <a:bodyPr/>
          <a:lstStyle/>
          <a:p>
            <a:pPr eaLnBrk="1" hangingPunct="1"/>
            <a:r>
              <a:rPr lang="es-ES" sz="2600" smtClean="0"/>
              <a:t>Las variables y objetos </a:t>
            </a:r>
            <a:r>
              <a:rPr lang="es-ES" sz="2600" b="1" i="1" smtClean="0"/>
              <a:t>static </a:t>
            </a:r>
            <a:r>
              <a:rPr lang="es-ES" sz="2600" smtClean="0"/>
              <a:t>no son serializados. Si se quieren incluir, hay que escribir el código que lo haga.</a:t>
            </a:r>
          </a:p>
          <a:p>
            <a:pPr eaLnBrk="1" hangingPunct="1"/>
            <a:r>
              <a:rPr lang="es-ES" sz="2600" smtClean="0"/>
              <a:t>Para guardar los tipos primitivos, se pueden usar los métodos de ObjectInputStream y ObjectOutputStream, idénticos a los de DataInputStream y DataOutputStream.</a:t>
            </a:r>
          </a:p>
          <a:p>
            <a:pPr lvl="1" eaLnBrk="1" hangingPunct="1"/>
            <a:r>
              <a:rPr lang="es-ES" sz="2400" smtClean="0"/>
              <a:t>writeInt(), writeDouble(), …</a:t>
            </a:r>
          </a:p>
          <a:p>
            <a:pPr lvl="1" eaLnBrk="1" hangingPunct="1"/>
            <a:r>
              <a:rPr lang="es-ES" sz="2400" smtClean="0"/>
              <a:t>readInt(), readDouble(),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s-ES" sz="3500" smtClean="0"/>
              <a:t>Serialización</a:t>
            </a:r>
            <a:br>
              <a:rPr lang="es-ES" sz="3500" smtClean="0"/>
            </a:br>
            <a:r>
              <a:rPr lang="es-ES" sz="3100" smtClean="0">
                <a:solidFill>
                  <a:schemeClr val="bg2"/>
                </a:solidFill>
              </a:rPr>
              <a:t>ObjectInputStream y ObjectOutputStream</a:t>
            </a:r>
          </a:p>
        </p:txBody>
      </p:sp>
      <p:sp>
        <p:nvSpPr>
          <p:cNvPr id="102403" name="Rectangle 3"/>
          <p:cNvSpPr>
            <a:spLocks noGrp="1" noChangeArrowheads="1"/>
          </p:cNvSpPr>
          <p:nvPr>
            <p:ph type="body" idx="1"/>
          </p:nvPr>
        </p:nvSpPr>
        <p:spPr>
          <a:xfrm>
            <a:off x="468313" y="1412875"/>
            <a:ext cx="8424862" cy="4968875"/>
          </a:xfrm>
        </p:spPr>
        <p:txBody>
          <a:bodyPr/>
          <a:lstStyle/>
          <a:p>
            <a:pPr marL="531813" indent="-531813" algn="just" defTabSz="796925" eaLnBrk="1" hangingPunct="1">
              <a:lnSpc>
                <a:spcPct val="90000"/>
              </a:lnSpc>
            </a:pPr>
            <a:r>
              <a:rPr lang="es-ES" sz="2200" smtClean="0"/>
              <a:t>Ejemplo</a:t>
            </a:r>
          </a:p>
          <a:p>
            <a:pPr marL="531813" indent="-531813" algn="just" defTabSz="796925" eaLnBrk="1" hangingPunct="1">
              <a:lnSpc>
                <a:spcPct val="90000"/>
              </a:lnSpc>
              <a:buFont typeface="Wingdings" pitchFamily="2" charset="2"/>
              <a:buNone/>
            </a:pPr>
            <a:r>
              <a:rPr lang="es-ES" sz="1500" smtClean="0"/>
              <a:t>	</a:t>
            </a:r>
            <a:r>
              <a:rPr lang="es-ES" sz="1700" smtClean="0"/>
              <a:t>class Circulo implements Serializable</a:t>
            </a:r>
          </a:p>
          <a:p>
            <a:pPr marL="531813" indent="-531813" algn="just" defTabSz="796925" eaLnBrk="1" hangingPunct="1">
              <a:lnSpc>
                <a:spcPct val="90000"/>
              </a:lnSpc>
              <a:buFont typeface="Wingdings" pitchFamily="2" charset="2"/>
              <a:buNone/>
            </a:pPr>
            <a:r>
              <a:rPr lang="es-ES" sz="1700" smtClean="0"/>
              <a:t>	{ </a:t>
            </a:r>
          </a:p>
          <a:p>
            <a:pPr marL="531813" indent="-531813" algn="just" defTabSz="796925" eaLnBrk="1" hangingPunct="1">
              <a:lnSpc>
                <a:spcPct val="90000"/>
              </a:lnSpc>
              <a:buFont typeface="Wingdings" pitchFamily="2" charset="2"/>
              <a:buNone/>
            </a:pPr>
            <a:r>
              <a:rPr lang="es-ES" sz="1700" smtClean="0"/>
              <a:t>		double radio;</a:t>
            </a:r>
          </a:p>
          <a:p>
            <a:pPr marL="531813" indent="-531813" algn="just" defTabSz="796925" eaLnBrk="1" hangingPunct="1">
              <a:lnSpc>
                <a:spcPct val="90000"/>
              </a:lnSpc>
              <a:buFont typeface="Wingdings" pitchFamily="2" charset="2"/>
              <a:buNone/>
            </a:pPr>
            <a:r>
              <a:rPr lang="es-ES" sz="1700" smtClean="0"/>
              <a:t>		static double PI=3,1416</a:t>
            </a:r>
          </a:p>
          <a:p>
            <a:pPr marL="531813" indent="-531813" algn="just" defTabSz="796925" eaLnBrk="1" hangingPunct="1">
              <a:lnSpc>
                <a:spcPct val="90000"/>
              </a:lnSpc>
              <a:buFont typeface="Wingdings" pitchFamily="2" charset="2"/>
              <a:buNone/>
            </a:pPr>
            <a:endParaRPr lang="es-ES" sz="1700" smtClean="0"/>
          </a:p>
          <a:p>
            <a:pPr marL="863600" lvl="1" indent="-463550" algn="just" defTabSz="796925" eaLnBrk="1" hangingPunct="1">
              <a:lnSpc>
                <a:spcPct val="90000"/>
              </a:lnSpc>
              <a:buFont typeface="Wingdings" pitchFamily="2" charset="2"/>
              <a:buNone/>
            </a:pPr>
            <a:r>
              <a:rPr lang="es-ES" sz="1800" smtClean="0"/>
              <a:t>       // … ….  Constructores y métodos</a:t>
            </a:r>
          </a:p>
          <a:p>
            <a:pPr marL="863600" lvl="1" indent="-463550" algn="just" defTabSz="796925" eaLnBrk="1" hangingPunct="1">
              <a:lnSpc>
                <a:spcPct val="90000"/>
              </a:lnSpc>
              <a:buFont typeface="Wingdings" pitchFamily="2" charset="2"/>
              <a:buNone/>
            </a:pPr>
            <a:endParaRPr lang="es-ES" sz="1800" smtClean="0"/>
          </a:p>
          <a:p>
            <a:pPr marL="863600" lvl="1" indent="-463550" algn="just" defTabSz="796925" eaLnBrk="1" hangingPunct="1">
              <a:lnSpc>
                <a:spcPct val="90000"/>
              </a:lnSpc>
              <a:buFont typeface="Wingdings" pitchFamily="2" charset="2"/>
              <a:buNone/>
            </a:pPr>
            <a:r>
              <a:rPr lang="es-ES" sz="1800" smtClean="0"/>
              <a:t>       private void writeObject(ObjectOutputStream out) throws IOException{</a:t>
            </a:r>
          </a:p>
          <a:p>
            <a:pPr marL="863600" lvl="1" indent="-463550" defTabSz="796925" eaLnBrk="1" hangingPunct="1">
              <a:lnSpc>
                <a:spcPct val="90000"/>
              </a:lnSpc>
              <a:buFont typeface="Wingdings" pitchFamily="2" charset="2"/>
              <a:buNone/>
            </a:pPr>
            <a:r>
              <a:rPr lang="es-ES" sz="1800" smtClean="0"/>
              <a:t>		out.defaultWriteObject();</a:t>
            </a:r>
          </a:p>
          <a:p>
            <a:pPr marL="1196975" lvl="2" indent="-400050" defTabSz="796925" eaLnBrk="1" hangingPunct="1">
              <a:lnSpc>
                <a:spcPct val="90000"/>
              </a:lnSpc>
              <a:buFont typeface="Wingdings" pitchFamily="2" charset="2"/>
              <a:buNone/>
            </a:pPr>
            <a:r>
              <a:rPr lang="es-ES" sz="1900" smtClean="0"/>
              <a:t>		out.writeDouble(PI);</a:t>
            </a:r>
          </a:p>
          <a:p>
            <a:pPr marL="863600" lvl="1" indent="-463550" defTabSz="796925" eaLnBrk="1" hangingPunct="1">
              <a:lnSpc>
                <a:spcPct val="90000"/>
              </a:lnSpc>
              <a:buFont typeface="Wingdings" pitchFamily="2" charset="2"/>
              <a:buNone/>
            </a:pPr>
            <a:r>
              <a:rPr lang="es-ES" sz="1800" smtClean="0"/>
              <a:t>       }</a:t>
            </a:r>
          </a:p>
          <a:p>
            <a:pPr marL="863600" lvl="1" indent="-463550" defTabSz="796925" eaLnBrk="1" hangingPunct="1">
              <a:lnSpc>
                <a:spcPct val="90000"/>
              </a:lnSpc>
              <a:buFont typeface="Wingdings" pitchFamily="2" charset="2"/>
              <a:buNone/>
            </a:pPr>
            <a:r>
              <a:rPr lang="es-ES" sz="1800" smtClean="0"/>
              <a:t>       private void readObject(ObjectInputStream in) throwsIOException,</a:t>
            </a:r>
          </a:p>
          <a:p>
            <a:pPr marL="863600" lvl="1" indent="-463550" defTabSz="796925" eaLnBrk="1" hangingPunct="1">
              <a:lnSpc>
                <a:spcPct val="90000"/>
              </a:lnSpc>
              <a:buFont typeface="Wingdings" pitchFamily="2" charset="2"/>
              <a:buNone/>
            </a:pPr>
            <a:r>
              <a:rPr lang="es-ES" sz="1800" smtClean="0"/>
              <a:t>       ClassNotFoundException{</a:t>
            </a:r>
          </a:p>
          <a:p>
            <a:pPr marL="863600" lvl="1" indent="-463550" defTabSz="796925" eaLnBrk="1" hangingPunct="1">
              <a:lnSpc>
                <a:spcPct val="90000"/>
              </a:lnSpc>
              <a:buFont typeface="Wingdings" pitchFamily="2" charset="2"/>
              <a:buNone/>
            </a:pPr>
            <a:r>
              <a:rPr lang="es-ES" sz="1800" smtClean="0"/>
              <a:t>		in.defaultReadObject();</a:t>
            </a:r>
          </a:p>
          <a:p>
            <a:pPr marL="863600" lvl="1" indent="-463550" defTabSz="796925" eaLnBrk="1" hangingPunct="1">
              <a:lnSpc>
                <a:spcPct val="90000"/>
              </a:lnSpc>
              <a:buFont typeface="Wingdings" pitchFamily="2" charset="2"/>
              <a:buNone/>
            </a:pPr>
            <a:r>
              <a:rPr lang="es-ES" sz="1800" smtClean="0"/>
              <a:t>		PI = in.readDouble();</a:t>
            </a:r>
          </a:p>
          <a:p>
            <a:pPr marL="863600" lvl="1" indent="-463550" defTabSz="796925" eaLnBrk="1" hangingPunct="1">
              <a:lnSpc>
                <a:spcPct val="90000"/>
              </a:lnSpc>
              <a:buFont typeface="Wingdings" pitchFamily="2" charset="2"/>
              <a:buNone/>
            </a:pPr>
            <a:r>
              <a:rPr lang="es-ES" sz="1800" smtClean="0"/>
              <a:t>	}</a:t>
            </a:r>
          </a:p>
          <a:p>
            <a:pPr marL="863600" lvl="1" indent="-463550" defTabSz="796925" eaLnBrk="1" hangingPunct="1">
              <a:lnSpc>
                <a:spcPct val="90000"/>
              </a:lnSpc>
              <a:buFont typeface="Wingdings" pitchFamily="2" charset="2"/>
              <a:buNone/>
            </a:pPr>
            <a:r>
              <a:rPr lang="es-ES" sz="1800" smtClean="0"/>
              <a:t>}</a:t>
            </a:r>
            <a:endParaRPr lang="es-ES"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250825" y="333375"/>
            <a:ext cx="8229600" cy="1143000"/>
          </a:xfrm>
        </p:spPr>
        <p:txBody>
          <a:bodyPr/>
          <a:lstStyle/>
          <a:p>
            <a:pPr eaLnBrk="1" hangingPunct="1"/>
            <a:r>
              <a:rPr lang="es-ES" smtClean="0"/>
              <a:t>Serialización</a:t>
            </a:r>
            <a:br>
              <a:rPr lang="es-ES" smtClean="0"/>
            </a:br>
            <a:r>
              <a:rPr lang="es-ES" sz="3500" smtClean="0">
                <a:solidFill>
                  <a:schemeClr val="bg2"/>
                </a:solidFill>
              </a:rPr>
              <a:t>La Interfaz Externalizable</a:t>
            </a:r>
          </a:p>
        </p:txBody>
      </p:sp>
      <p:sp>
        <p:nvSpPr>
          <p:cNvPr id="103427" name="Rectangle 3"/>
          <p:cNvSpPr>
            <a:spLocks noGrp="1" noChangeArrowheads="1"/>
          </p:cNvSpPr>
          <p:nvPr>
            <p:ph type="body" idx="1"/>
          </p:nvPr>
        </p:nvSpPr>
        <p:spPr>
          <a:xfrm>
            <a:off x="323850" y="1700213"/>
            <a:ext cx="8229600" cy="4968875"/>
          </a:xfrm>
        </p:spPr>
        <p:txBody>
          <a:bodyPr/>
          <a:lstStyle/>
          <a:p>
            <a:pPr marL="531813" indent="-531813" algn="just" defTabSz="796925" eaLnBrk="1" hangingPunct="1">
              <a:lnSpc>
                <a:spcPct val="80000"/>
              </a:lnSpc>
            </a:pPr>
            <a:r>
              <a:rPr lang="es-ES" sz="2200" smtClean="0"/>
              <a:t>Las facilidades de Java para la serialización y la deserialización se han diseñado de modo que gran parte del trabajo de salvar y restaurar el estado de un objeto ocurra automáticamente. Sin embargo, hay casos en que el programador puede tener necesidad de tener control sobre esos procesos (por ejemplo, usar técnicas de encriptación)</a:t>
            </a:r>
          </a:p>
          <a:p>
            <a:pPr marL="531813" indent="-531813" algn="just" defTabSz="796925" eaLnBrk="1" hangingPunct="1">
              <a:lnSpc>
                <a:spcPct val="80000"/>
              </a:lnSpc>
            </a:pPr>
            <a:r>
              <a:rPr lang="es-ES" sz="2200" smtClean="0"/>
              <a:t>Para ello, la clase cuyos objetos quieran ser serializados implementará la interfaz </a:t>
            </a:r>
            <a:r>
              <a:rPr lang="es-ES" sz="2200" b="1" smtClean="0"/>
              <a:t>Externalizable </a:t>
            </a:r>
            <a:r>
              <a:rPr lang="es-ES" sz="2200" smtClean="0"/>
              <a:t>que tiene dos métodos:</a:t>
            </a:r>
          </a:p>
          <a:p>
            <a:pPr marL="863600" lvl="1" indent="-463550" defTabSz="796925" eaLnBrk="1" hangingPunct="1">
              <a:lnSpc>
                <a:spcPct val="80000"/>
              </a:lnSpc>
            </a:pPr>
            <a:r>
              <a:rPr lang="es-ES" sz="2200" smtClean="0"/>
              <a:t>public void writeExternal(ObjectOutput out) throws IOException;</a:t>
            </a:r>
          </a:p>
          <a:p>
            <a:pPr marL="863600" lvl="1" indent="-463550" defTabSz="796925" eaLnBrk="1" hangingPunct="1">
              <a:lnSpc>
                <a:spcPct val="80000"/>
              </a:lnSpc>
            </a:pPr>
            <a:r>
              <a:rPr lang="es-ES" sz="2200" smtClean="0"/>
              <a:t>public void readExternal(ObjectInput in) throws IOException,ClassNotFoundException;</a:t>
            </a:r>
          </a:p>
          <a:p>
            <a:pPr marL="531813" indent="-531813" algn="just" defTabSz="796925" eaLnBrk="1" hangingPunct="1">
              <a:lnSpc>
                <a:spcPct val="80000"/>
              </a:lnSpc>
            </a:pPr>
            <a:r>
              <a:rPr lang="es-ES" sz="2100" smtClean="0"/>
              <a:t>El programador deberá implementar estos métodos y será el responsable de todo el proceso de serialización y deserialización.</a:t>
            </a:r>
            <a:endParaRPr lang="es-ES" sz="2100" b="1"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Red">
  <a:themeElements>
    <a:clrScheme name="1_Red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1_Red">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Red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1_Red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1_Red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1_Red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1_Red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1_Red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1_Red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1_Red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1_Red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1_Red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 1 METODOLOGIA DE LA PROGRAMACION</Template>
  <TotalTime>2954</TotalTime>
  <Words>4043</Words>
  <Application>Microsoft Office PowerPoint</Application>
  <PresentationFormat>Presentación en pantalla (4:3)</PresentationFormat>
  <Paragraphs>582</Paragraphs>
  <Slides>99</Slides>
  <Notes>36</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1</vt:i4>
      </vt:variant>
      <vt:variant>
        <vt:lpstr>Títulos de diapositiva</vt:lpstr>
      </vt:variant>
      <vt:variant>
        <vt:i4>99</vt:i4>
      </vt:variant>
    </vt:vector>
  </HeadingPairs>
  <TitlesOfParts>
    <vt:vector size="105" baseType="lpstr">
      <vt:lpstr>Arial</vt:lpstr>
      <vt:lpstr>Wingdings</vt:lpstr>
      <vt:lpstr>Times New Roman</vt:lpstr>
      <vt:lpstr>Courier New</vt:lpstr>
      <vt:lpstr>1_Red</vt:lpstr>
      <vt:lpstr>Imagen de mapa de bits</vt:lpstr>
      <vt:lpstr>Entrada/Salida (E/S) en Java Parte 3: Ficheros</vt:lpstr>
      <vt:lpstr>Introducción</vt:lpstr>
      <vt:lpstr>La clase File</vt:lpstr>
      <vt:lpstr>La clase File</vt:lpstr>
      <vt:lpstr>Métodos de File</vt:lpstr>
      <vt:lpstr>Métodos de File</vt:lpstr>
      <vt:lpstr>Métodos de File</vt:lpstr>
      <vt:lpstr>Métodos de File</vt:lpstr>
      <vt:lpstr>Presentación de PowerPoint</vt:lpstr>
      <vt:lpstr>Presentación de PowerPoint</vt:lpstr>
      <vt:lpstr>Presentación de PowerPoint</vt:lpstr>
      <vt:lpstr>Lectura/Escritura</vt:lpstr>
      <vt:lpstr>Clases FileInputStream y FileOutputStream</vt:lpstr>
      <vt:lpstr>Métodos de FileInputStream</vt:lpstr>
      <vt:lpstr>Métodos de FileOutputStream</vt:lpstr>
      <vt:lpstr>Clases FileInputStream y FileOutputStream</vt:lpstr>
      <vt:lpstr>Presentación de PowerPoint</vt:lpstr>
      <vt:lpstr>Presentación de PowerPoint</vt:lpstr>
      <vt:lpstr>Clases FileReader y FileWriter</vt:lpstr>
      <vt:lpstr>Métodos de FileReader</vt:lpstr>
      <vt:lpstr>Métodos de FileWriter</vt:lpstr>
      <vt:lpstr>Clases FileReader y FileWriter</vt:lpstr>
      <vt:lpstr>Presentación de PowerPoint</vt:lpstr>
      <vt:lpstr>Presentación de PowerPoint</vt:lpstr>
      <vt:lpstr>Presentación de PowerPoint</vt:lpstr>
      <vt:lpstr>Clases para añadir características</vt:lpstr>
      <vt:lpstr>DataInputStream y DataOutputStream</vt:lpstr>
      <vt:lpstr>DataInputStream y DataOutputStream</vt:lpstr>
      <vt:lpstr>Métodos de DataInputStream</vt:lpstr>
      <vt:lpstr>Métodos de DataOutputStream</vt:lpstr>
      <vt:lpstr>DataInputStream y DataOutputStream</vt:lpstr>
      <vt:lpstr>DataInputStream y DataOutputStream</vt:lpstr>
      <vt:lpstr>Presentación de PowerPoint</vt:lpstr>
      <vt:lpstr>Presentación de PowerPoint</vt:lpstr>
      <vt:lpstr>Grabar un objeto en un fichero y luego leerlo con DataOuputStream y DataInputStream</vt:lpstr>
      <vt:lpstr>Programa principal: primero se graba</vt:lpstr>
      <vt:lpstr>Programa principal: a continuación se lee</vt:lpstr>
      <vt:lpstr>BufferedInputStream y BufferedOutputStream</vt:lpstr>
      <vt:lpstr>BufferedInputStream y BufferedOutputStream</vt:lpstr>
      <vt:lpstr>BufferedInputStream y BufferedOutputStream</vt:lpstr>
      <vt:lpstr>Crear un fichero con teléfonos</vt:lpstr>
      <vt:lpstr>Presentación de PowerPoint</vt:lpstr>
      <vt:lpstr>Leer el fichero de teléfonos</vt:lpstr>
      <vt:lpstr>Presentación de PowerPoint</vt:lpstr>
      <vt:lpstr>BufferedReader y BufferedWriter</vt:lpstr>
      <vt:lpstr>Métodos de BufferedReader/BufferedWriter</vt:lpstr>
      <vt:lpstr>BufferedReader y BufferedWriter</vt:lpstr>
      <vt:lpstr>Ejemplo</vt:lpstr>
      <vt:lpstr>Presentación de PowerPoint</vt:lpstr>
      <vt:lpstr>Se pueden grabar datos que no sean cadenas con String.valueOf()</vt:lpstr>
      <vt:lpstr>Presentación de PowerPoint</vt:lpstr>
      <vt:lpstr>InputStreamReader y OutputStreamWriter</vt:lpstr>
      <vt:lpstr>InputStreamReader y OutputStreamWriter</vt:lpstr>
      <vt:lpstr>InputStreamReader y OutputStreamWriter</vt:lpstr>
      <vt:lpstr>BufferedReader y BufferedWriter</vt:lpstr>
      <vt:lpstr>Presentación de PowerPoint</vt:lpstr>
      <vt:lpstr>Presentación de PowerPoint</vt:lpstr>
      <vt:lpstr>PrintStream</vt:lpstr>
      <vt:lpstr>PrintWriter</vt:lpstr>
      <vt:lpstr>PrintWriter</vt:lpstr>
      <vt:lpstr>Ejemplo</vt:lpstr>
      <vt:lpstr>Presentación de PowerPoint</vt:lpstr>
      <vt:lpstr>PrintWriter</vt:lpstr>
      <vt:lpstr>Ejemplo</vt:lpstr>
      <vt:lpstr>Presentación de PowerPoint</vt:lpstr>
      <vt:lpstr>Grabar y leer objetos en un fichero usando toString() y separadores</vt:lpstr>
      <vt:lpstr>Primero creamos la clase Producto</vt:lpstr>
      <vt:lpstr>Clase para grabar y leer los objetos con toString()</vt:lpstr>
      <vt:lpstr>Presentación de PowerPoint</vt:lpstr>
      <vt:lpstr>Presentación de PowerPoint</vt:lpstr>
      <vt:lpstr>Presentación de PowerPoint</vt:lpstr>
      <vt:lpstr>Presentación de PowerPoint</vt:lpstr>
      <vt:lpstr>Clase Scanner para ficheros</vt:lpstr>
      <vt:lpstr>Ejemplo: Leer un fichero numeros.txt que contenga enteros y obtener la suma total</vt:lpstr>
      <vt:lpstr>Ejemplo: Leer un fichero que contenga un nombre, edad y notas de alumnos enteros y obtener la suma total de notas</vt:lpstr>
      <vt:lpstr>La Clase RandomAccessFile</vt:lpstr>
      <vt:lpstr>La Clase RandomAccessFile</vt:lpstr>
      <vt:lpstr>La Clase RandomAccesFile</vt:lpstr>
      <vt:lpstr>La Clase RandomAccessFile</vt:lpstr>
      <vt:lpstr> Ejemplo</vt:lpstr>
      <vt:lpstr>Presentación de PowerPoint</vt:lpstr>
      <vt:lpstr>Serialización Conceptos</vt:lpstr>
      <vt:lpstr>Serialización La Interfaz Serializable</vt:lpstr>
      <vt:lpstr>Serialización La Interfaz Serializable</vt:lpstr>
      <vt:lpstr>Serialización ObjectInputStream y ObjectOutputStream</vt:lpstr>
      <vt:lpstr>Serialización ObjectInputStream y ObjectOutputStream</vt:lpstr>
      <vt:lpstr>Serialización ObjectInputStream y ObjectOutputStream</vt:lpstr>
      <vt:lpstr>Presentación de PowerPoint</vt:lpstr>
      <vt:lpstr>Presentación de PowerPoint</vt:lpstr>
      <vt:lpstr>Presentación de PowerPoint</vt:lpstr>
      <vt:lpstr>Presentación de PowerPoint</vt:lpstr>
      <vt:lpstr>Serializar un array, Vector, etc.</vt:lpstr>
      <vt:lpstr>Presentación de PowerPoint</vt:lpstr>
      <vt:lpstr>Presentación de PowerPoint</vt:lpstr>
      <vt:lpstr>Presentación de PowerPoint</vt:lpstr>
      <vt:lpstr>Serialización ObjectInputStream y ObjectOutputStream</vt:lpstr>
      <vt:lpstr>Serialización ObjectInputStream y ObjectOutputStream</vt:lpstr>
      <vt:lpstr>Serialización ObjectInputStream y ObjectOutputStream</vt:lpstr>
      <vt:lpstr>Serialización La Interfaz Externalizable</vt:lpstr>
    </vt:vector>
  </TitlesOfParts>
  <Company>Dark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Entrada/Salida (E/S) en Java Parte 3: Ficheros</dc:title>
  <dc:creator>almudena</dc:creator>
  <cp:lastModifiedBy>almudena</cp:lastModifiedBy>
  <cp:revision>95</cp:revision>
  <dcterms:created xsi:type="dcterms:W3CDTF">2012-03-29T15:15:35Z</dcterms:created>
  <dcterms:modified xsi:type="dcterms:W3CDTF">2014-05-23T08:33:49Z</dcterms:modified>
</cp:coreProperties>
</file>